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9000"/>
    <a:srgbClr val="7F6000"/>
    <a:srgbClr val="946348"/>
    <a:srgbClr val="FFCE4A"/>
    <a:srgbClr val="96D2FF"/>
    <a:srgbClr val="FFE799"/>
    <a:srgbClr val="860F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65"/>
    <p:restoredTop sz="91896"/>
  </p:normalViewPr>
  <p:slideViewPr>
    <p:cSldViewPr snapToGrid="0" snapToObjects="1">
      <p:cViewPr>
        <p:scale>
          <a:sx n="400" d="100"/>
          <a:sy n="400" d="100"/>
        </p:scale>
        <p:origin x="-12592" y="-7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29906B-8E73-D546-9D0E-BC94B43B49C7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DC1C7F-F911-4B4A-8304-07E6BF0A9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07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DC1C7F-F911-4B4A-8304-07E6BF0A91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DC1C7F-F911-4B4A-8304-07E6BF0A91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846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308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388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617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8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50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69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07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338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88138-0DFA-1A4B-93B8-7C3B0C50D4D9}" type="datetimeFigureOut">
              <a:rPr lang="en-US" smtClean="0"/>
              <a:t>10/29/15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8B812-A426-C447-8F38-865C6EEC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ctangle 130"/>
          <p:cNvSpPr/>
          <p:nvPr/>
        </p:nvSpPr>
        <p:spPr>
          <a:xfrm>
            <a:off x="565111" y="906865"/>
            <a:ext cx="137160" cy="344834"/>
          </a:xfrm>
          <a:prstGeom prst="rect">
            <a:avLst/>
          </a:prstGeom>
          <a:solidFill>
            <a:srgbClr val="FF000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/>
          <p:cNvSpPr/>
          <p:nvPr/>
        </p:nvSpPr>
        <p:spPr>
          <a:xfrm>
            <a:off x="565111" y="1354707"/>
            <a:ext cx="137160" cy="344834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565111" y="1802550"/>
            <a:ext cx="137160" cy="344834"/>
          </a:xfrm>
          <a:prstGeom prst="rect">
            <a:avLst/>
          </a:prstGeom>
          <a:solidFill>
            <a:srgbClr val="00B0F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565111" y="459023"/>
            <a:ext cx="137160" cy="344834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TextBox 134"/>
          <p:cNvSpPr txBox="1"/>
          <p:nvPr/>
        </p:nvSpPr>
        <p:spPr>
          <a:xfrm>
            <a:off x="687450" y="444511"/>
            <a:ext cx="700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7030A0">
                    <a:alpha val="20000"/>
                  </a:srgbClr>
                </a:solidFill>
                <a:latin typeface="Steelfish" charset="0"/>
                <a:ea typeface="Steelfish" charset="0"/>
                <a:cs typeface="Steelfish" charset="0"/>
              </a:rPr>
              <a:t>3x WORD</a:t>
            </a:r>
            <a:endParaRPr lang="en-US" dirty="0">
              <a:solidFill>
                <a:srgbClr val="7030A0">
                  <a:alpha val="20000"/>
                </a:srgb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687450" y="899609"/>
            <a:ext cx="700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>
                    <a:alpha val="15000"/>
                  </a:srgbClr>
                </a:solidFill>
                <a:latin typeface="Steelfish" charset="0"/>
                <a:ea typeface="Steelfish" charset="0"/>
                <a:cs typeface="Steelfish" charset="0"/>
              </a:rPr>
              <a:t>2x WORD</a:t>
            </a:r>
            <a:endParaRPr lang="en-US" dirty="0">
              <a:solidFill>
                <a:srgbClr val="FF0000">
                  <a:alpha val="15000"/>
                </a:srgb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687450" y="1338606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>
                    <a:alpha val="2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3x LETTER</a:t>
            </a:r>
            <a:endParaRPr lang="en-US" dirty="0">
              <a:solidFill>
                <a:schemeClr val="accent6">
                  <a:alpha val="2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687450" y="1795575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F0">
                    <a:alpha val="15000"/>
                  </a:srgbClr>
                </a:solidFill>
                <a:latin typeface="Steelfish" charset="0"/>
                <a:ea typeface="Steelfish" charset="0"/>
                <a:cs typeface="Steelfish" charset="0"/>
              </a:rPr>
              <a:t>2x LETTER</a:t>
            </a:r>
            <a:endParaRPr lang="en-US" dirty="0">
              <a:solidFill>
                <a:srgbClr val="00B0F0">
                  <a:alpha val="15000"/>
                </a:srgb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cxnSp>
        <p:nvCxnSpPr>
          <p:cNvPr id="182" name="Straight Connector 181"/>
          <p:cNvCxnSpPr/>
          <p:nvPr/>
        </p:nvCxnSpPr>
        <p:spPr>
          <a:xfrm rot="16200000">
            <a:off x="4570747" y="3409588"/>
            <a:ext cx="0" cy="6024069"/>
          </a:xfrm>
          <a:prstGeom prst="line">
            <a:avLst/>
          </a:prstGeom>
          <a:ln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bg1"/>
                </a:gs>
                <a:gs pos="91000">
                  <a:schemeClr val="bg1">
                    <a:lumMod val="95000"/>
                    <a:alpha val="54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/>
          <p:cNvSpPr txBox="1"/>
          <p:nvPr/>
        </p:nvSpPr>
        <p:spPr>
          <a:xfrm>
            <a:off x="3754071" y="6139473"/>
            <a:ext cx="164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90000"/>
                  </a:schemeClr>
                </a:solidFill>
                <a:latin typeface="Biko" charset="0"/>
                <a:ea typeface="Biko" charset="0"/>
                <a:cs typeface="Biko" charset="0"/>
              </a:rPr>
              <a:t>type word here</a:t>
            </a:r>
            <a:endParaRPr lang="en-US" i="1" dirty="0">
              <a:solidFill>
                <a:schemeClr val="bg2">
                  <a:lumMod val="9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grpSp>
        <p:nvGrpSpPr>
          <p:cNvPr id="185" name="Group 184"/>
          <p:cNvGrpSpPr/>
          <p:nvPr/>
        </p:nvGrpSpPr>
        <p:grpSpPr>
          <a:xfrm>
            <a:off x="7790906" y="1268941"/>
            <a:ext cx="369906" cy="369332"/>
            <a:chOff x="3502073" y="2472368"/>
            <a:chExt cx="369906" cy="369332"/>
          </a:xfrm>
        </p:grpSpPr>
        <p:sp>
          <p:nvSpPr>
            <p:cNvPr id="186" name="Rounded Rectangle 185"/>
            <p:cNvSpPr/>
            <p:nvPr/>
          </p:nvSpPr>
          <p:spPr>
            <a:xfrm rot="10800000" flipV="1">
              <a:off x="3502073" y="2484617"/>
              <a:ext cx="344834" cy="3448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635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3505147" y="2472368"/>
              <a:ext cx="3417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A</a:t>
              </a:r>
              <a:endParaRPr lang="en-US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endParaRPr>
            </a:p>
          </p:txBody>
        </p:sp>
        <p:sp>
          <p:nvSpPr>
            <p:cNvPr id="188" name="TextBox 187"/>
            <p:cNvSpPr txBox="1"/>
            <p:nvPr/>
          </p:nvSpPr>
          <p:spPr>
            <a:xfrm>
              <a:off x="3674489" y="2634156"/>
              <a:ext cx="19749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" b="1" dirty="0" smtClean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1</a:t>
              </a:r>
              <a:endPara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8795374" y="1268941"/>
            <a:ext cx="369907" cy="369332"/>
            <a:chOff x="3502073" y="2472368"/>
            <a:chExt cx="369907" cy="369332"/>
          </a:xfrm>
        </p:grpSpPr>
        <p:sp>
          <p:nvSpPr>
            <p:cNvPr id="190" name="Rounded Rectangle 189"/>
            <p:cNvSpPr/>
            <p:nvPr/>
          </p:nvSpPr>
          <p:spPr>
            <a:xfrm rot="10800000" flipV="1">
              <a:off x="3502073" y="2484617"/>
              <a:ext cx="344834" cy="3448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635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TextBox 190"/>
            <p:cNvSpPr txBox="1"/>
            <p:nvPr/>
          </p:nvSpPr>
          <p:spPr>
            <a:xfrm>
              <a:off x="3517971" y="2472368"/>
              <a:ext cx="31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E</a:t>
              </a:r>
              <a:endParaRPr lang="en-US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3674489" y="2634156"/>
              <a:ext cx="19749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" b="1" dirty="0" smtClean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1</a:t>
              </a:r>
              <a:endPara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</p:grpSp>
      <p:grpSp>
        <p:nvGrpSpPr>
          <p:cNvPr id="193" name="Group 192"/>
          <p:cNvGrpSpPr/>
          <p:nvPr/>
        </p:nvGrpSpPr>
        <p:grpSpPr>
          <a:xfrm>
            <a:off x="10286650" y="1268941"/>
            <a:ext cx="375517" cy="369332"/>
            <a:chOff x="3502073" y="2472368"/>
            <a:chExt cx="375517" cy="369332"/>
          </a:xfrm>
        </p:grpSpPr>
        <p:sp>
          <p:nvSpPr>
            <p:cNvPr id="194" name="Rounded Rectangle 193"/>
            <p:cNvSpPr/>
            <p:nvPr/>
          </p:nvSpPr>
          <p:spPr>
            <a:xfrm rot="10800000" flipV="1">
              <a:off x="3502073" y="2484617"/>
              <a:ext cx="344834" cy="3448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635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3505147" y="2472368"/>
              <a:ext cx="3417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H</a:t>
              </a:r>
              <a:endParaRPr lang="en-US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endParaRPr>
            </a:p>
          </p:txBody>
        </p:sp>
        <p:sp>
          <p:nvSpPr>
            <p:cNvPr id="196" name="TextBox 195"/>
            <p:cNvSpPr txBox="1"/>
            <p:nvPr/>
          </p:nvSpPr>
          <p:spPr>
            <a:xfrm>
              <a:off x="3668879" y="2634156"/>
              <a:ext cx="20871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" b="1" dirty="0" smtClean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4</a:t>
              </a:r>
              <a:endPara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</p:grpSp>
      <p:grpSp>
        <p:nvGrpSpPr>
          <p:cNvPr id="197" name="Group 196"/>
          <p:cNvGrpSpPr/>
          <p:nvPr/>
        </p:nvGrpSpPr>
        <p:grpSpPr>
          <a:xfrm>
            <a:off x="8284257" y="1268941"/>
            <a:ext cx="387672" cy="369332"/>
            <a:chOff x="3489918" y="2472368"/>
            <a:chExt cx="387672" cy="369332"/>
          </a:xfrm>
        </p:grpSpPr>
        <p:sp>
          <p:nvSpPr>
            <p:cNvPr id="198" name="Rounded Rectangle 197"/>
            <p:cNvSpPr/>
            <p:nvPr/>
          </p:nvSpPr>
          <p:spPr>
            <a:xfrm rot="10800000" flipV="1">
              <a:off x="3502073" y="2484617"/>
              <a:ext cx="344834" cy="3448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635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TextBox 198"/>
            <p:cNvSpPr txBox="1"/>
            <p:nvPr/>
          </p:nvSpPr>
          <p:spPr>
            <a:xfrm>
              <a:off x="3489918" y="2472368"/>
              <a:ext cx="3722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M</a:t>
              </a:r>
              <a:endParaRPr lang="en-US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endParaRPr>
            </a:p>
          </p:txBody>
        </p:sp>
        <p:sp>
          <p:nvSpPr>
            <p:cNvPr id="200" name="TextBox 199"/>
            <p:cNvSpPr txBox="1"/>
            <p:nvPr/>
          </p:nvSpPr>
          <p:spPr>
            <a:xfrm>
              <a:off x="3668879" y="2634156"/>
              <a:ext cx="20871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" b="1" dirty="0" smtClean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3</a:t>
              </a:r>
              <a:endPara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</p:grpSp>
      <p:grpSp>
        <p:nvGrpSpPr>
          <p:cNvPr id="201" name="Group 200"/>
          <p:cNvGrpSpPr/>
          <p:nvPr/>
        </p:nvGrpSpPr>
        <p:grpSpPr>
          <a:xfrm>
            <a:off x="9288726" y="1268941"/>
            <a:ext cx="375517" cy="369332"/>
            <a:chOff x="3502073" y="2472368"/>
            <a:chExt cx="375517" cy="369332"/>
          </a:xfrm>
        </p:grpSpPr>
        <p:sp>
          <p:nvSpPr>
            <p:cNvPr id="202" name="Rounded Rectangle 201"/>
            <p:cNvSpPr/>
            <p:nvPr/>
          </p:nvSpPr>
          <p:spPr>
            <a:xfrm rot="10800000" flipV="1">
              <a:off x="3502073" y="2484617"/>
              <a:ext cx="344834" cy="3448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635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3522780" y="2472368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P</a:t>
              </a:r>
              <a:endParaRPr lang="en-US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endParaRPr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3668879" y="2634156"/>
              <a:ext cx="20871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" b="1" dirty="0" smtClean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3</a:t>
              </a:r>
              <a:endPara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</p:grpSp>
      <p:grpSp>
        <p:nvGrpSpPr>
          <p:cNvPr id="205" name="Group 204"/>
          <p:cNvGrpSpPr/>
          <p:nvPr/>
        </p:nvGrpSpPr>
        <p:grpSpPr>
          <a:xfrm>
            <a:off x="10785611" y="1268941"/>
            <a:ext cx="369906" cy="369332"/>
            <a:chOff x="3502073" y="2472368"/>
            <a:chExt cx="369906" cy="369332"/>
          </a:xfrm>
        </p:grpSpPr>
        <p:sp>
          <p:nvSpPr>
            <p:cNvPr id="206" name="Rounded Rectangle 205"/>
            <p:cNvSpPr/>
            <p:nvPr/>
          </p:nvSpPr>
          <p:spPr>
            <a:xfrm rot="10800000" flipV="1">
              <a:off x="3502073" y="2484617"/>
              <a:ext cx="344834" cy="3448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635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3505147" y="2472368"/>
              <a:ext cx="3417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R</a:t>
              </a:r>
              <a:endParaRPr lang="en-US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endParaRPr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3674489" y="2634156"/>
              <a:ext cx="19749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" b="1" dirty="0" smtClean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1</a:t>
              </a:r>
              <a:endPara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9787688" y="1268941"/>
            <a:ext cx="375517" cy="369332"/>
            <a:chOff x="3502073" y="2472368"/>
            <a:chExt cx="375517" cy="369332"/>
          </a:xfrm>
        </p:grpSpPr>
        <p:sp>
          <p:nvSpPr>
            <p:cNvPr id="210" name="Rounded Rectangle 209"/>
            <p:cNvSpPr/>
            <p:nvPr/>
          </p:nvSpPr>
          <p:spPr>
            <a:xfrm rot="10800000" flipV="1">
              <a:off x="3502073" y="2484617"/>
              <a:ext cx="344834" cy="3448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635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3511559" y="2472368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Y</a:t>
              </a:r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3668879" y="2634156"/>
              <a:ext cx="20871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" b="1" dirty="0" smtClean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4</a:t>
              </a:r>
              <a:endPara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</p:grpSp>
      <p:cxnSp>
        <p:nvCxnSpPr>
          <p:cNvPr id="213" name="Straight Connector 212"/>
          <p:cNvCxnSpPr/>
          <p:nvPr/>
        </p:nvCxnSpPr>
        <p:spPr>
          <a:xfrm>
            <a:off x="7664170" y="1112383"/>
            <a:ext cx="3657880" cy="0"/>
          </a:xfrm>
          <a:prstGeom prst="line">
            <a:avLst/>
          </a:prstGeom>
          <a:ln w="38100">
            <a:gradFill flip="none" rotWithShape="1">
              <a:gsLst>
                <a:gs pos="17000">
                  <a:schemeClr val="tx1">
                    <a:lumMod val="75000"/>
                    <a:lumOff val="25000"/>
                  </a:schemeClr>
                </a:gs>
                <a:gs pos="77000">
                  <a:schemeClr val="bg1"/>
                </a:gs>
                <a:gs pos="48000">
                  <a:schemeClr val="bg1">
                    <a:lumMod val="95000"/>
                    <a:alpha val="54000"/>
                  </a:schemeClr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TextBox 215"/>
          <p:cNvSpPr txBox="1"/>
          <p:nvPr/>
        </p:nvSpPr>
        <p:spPr>
          <a:xfrm>
            <a:off x="7751782" y="352551"/>
            <a:ext cx="6832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145</a:t>
            </a:r>
            <a:endParaRPr lang="en-US" sz="4800" i="1" dirty="0">
              <a:solidFill>
                <a:schemeClr val="tx1">
                  <a:lumMod val="75000"/>
                  <a:lumOff val="25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grpSp>
        <p:nvGrpSpPr>
          <p:cNvPr id="225" name="Group 224"/>
          <p:cNvGrpSpPr/>
          <p:nvPr/>
        </p:nvGrpSpPr>
        <p:grpSpPr>
          <a:xfrm>
            <a:off x="10282864" y="617562"/>
            <a:ext cx="344834" cy="344834"/>
            <a:chOff x="5771236" y="3870515"/>
            <a:chExt cx="344834" cy="344834"/>
          </a:xfrm>
        </p:grpSpPr>
        <p:sp>
          <p:nvSpPr>
            <p:cNvPr id="226" name="Oval 225"/>
            <p:cNvSpPr/>
            <p:nvPr/>
          </p:nvSpPr>
          <p:spPr>
            <a:xfrm>
              <a:off x="5771236" y="3870515"/>
              <a:ext cx="344834" cy="344834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Explosion 1 226"/>
            <p:cNvSpPr/>
            <p:nvPr/>
          </p:nvSpPr>
          <p:spPr>
            <a:xfrm>
              <a:off x="5822061" y="3917889"/>
              <a:ext cx="243184" cy="250086"/>
            </a:xfrm>
            <a:prstGeom prst="irregularSeal1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8" name="Group 227"/>
          <p:cNvGrpSpPr/>
          <p:nvPr/>
        </p:nvGrpSpPr>
        <p:grpSpPr>
          <a:xfrm>
            <a:off x="10785610" y="617562"/>
            <a:ext cx="344834" cy="344834"/>
            <a:chOff x="6273982" y="3870515"/>
            <a:chExt cx="344834" cy="344834"/>
          </a:xfrm>
        </p:grpSpPr>
        <p:sp>
          <p:nvSpPr>
            <p:cNvPr id="229" name="Oval 228"/>
            <p:cNvSpPr/>
            <p:nvPr/>
          </p:nvSpPr>
          <p:spPr>
            <a:xfrm>
              <a:off x="6273982" y="3870515"/>
              <a:ext cx="344834" cy="344834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0" name="Group 229"/>
            <p:cNvGrpSpPr/>
            <p:nvPr/>
          </p:nvGrpSpPr>
          <p:grpSpPr>
            <a:xfrm>
              <a:off x="6360577" y="3956925"/>
              <a:ext cx="171644" cy="172014"/>
              <a:chOff x="5271099" y="4411494"/>
              <a:chExt cx="1371600" cy="1374561"/>
            </a:xfrm>
          </p:grpSpPr>
          <p:sp>
            <p:nvSpPr>
              <p:cNvPr id="231" name="Rectangle 230"/>
              <p:cNvSpPr/>
              <p:nvPr/>
            </p:nvSpPr>
            <p:spPr>
              <a:xfrm>
                <a:off x="5271099" y="4411494"/>
                <a:ext cx="914400" cy="914400"/>
              </a:xfrm>
              <a:prstGeom prst="rect">
                <a:avLst/>
              </a:prstGeom>
              <a:noFill/>
              <a:ln w="1905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2" name="Rectangle 231"/>
              <p:cNvSpPr/>
              <p:nvPr/>
            </p:nvSpPr>
            <p:spPr>
              <a:xfrm>
                <a:off x="5728299" y="4871655"/>
                <a:ext cx="914400" cy="914400"/>
              </a:xfrm>
              <a:prstGeom prst="rect">
                <a:avLst/>
              </a:prstGeom>
              <a:noFill/>
              <a:ln w="1905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233" name="Straight Connector 232"/>
          <p:cNvCxnSpPr/>
          <p:nvPr/>
        </p:nvCxnSpPr>
        <p:spPr>
          <a:xfrm>
            <a:off x="7664170" y="3789561"/>
            <a:ext cx="3657880" cy="0"/>
          </a:xfrm>
          <a:prstGeom prst="line">
            <a:avLst/>
          </a:prstGeom>
          <a:ln w="38100">
            <a:gradFill flip="none" rotWithShape="1">
              <a:gsLst>
                <a:gs pos="17000">
                  <a:schemeClr val="tx1">
                    <a:lumMod val="50000"/>
                    <a:lumOff val="50000"/>
                  </a:schemeClr>
                </a:gs>
                <a:gs pos="77000">
                  <a:schemeClr val="bg1"/>
                </a:gs>
                <a:gs pos="48000">
                  <a:schemeClr val="bg1">
                    <a:lumMod val="95000"/>
                    <a:alpha val="54000"/>
                  </a:schemeClr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4" name="TextBox 233"/>
          <p:cNvSpPr txBox="1"/>
          <p:nvPr/>
        </p:nvSpPr>
        <p:spPr>
          <a:xfrm>
            <a:off x="7737708" y="3181884"/>
            <a:ext cx="1154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Nicole H.</a:t>
            </a:r>
            <a:endParaRPr lang="en-US" sz="3600" i="1" dirty="0">
              <a:solidFill>
                <a:schemeClr val="tx1">
                  <a:lumMod val="50000"/>
                  <a:lumOff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43" name="TextBox 242"/>
          <p:cNvSpPr txBox="1"/>
          <p:nvPr/>
        </p:nvSpPr>
        <p:spPr>
          <a:xfrm>
            <a:off x="10667970" y="3304995"/>
            <a:ext cx="522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i="1" smtClean="0">
                <a:solidFill>
                  <a:schemeClr val="bg1">
                    <a:lumMod val="75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303</a:t>
            </a:r>
            <a:endParaRPr lang="en-US" sz="2800" i="1" dirty="0">
              <a:solidFill>
                <a:schemeClr val="bg1">
                  <a:lumMod val="75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558712" y="0"/>
            <a:ext cx="6024069" cy="6024069"/>
            <a:chOff x="1558712" y="0"/>
            <a:chExt cx="6024069" cy="6024069"/>
          </a:xfrm>
        </p:grpSpPr>
        <p:grpSp>
          <p:nvGrpSpPr>
            <p:cNvPr id="253" name="Group 252"/>
            <p:cNvGrpSpPr/>
            <p:nvPr/>
          </p:nvGrpSpPr>
          <p:grpSpPr>
            <a:xfrm>
              <a:off x="1980213" y="424927"/>
              <a:ext cx="5178398" cy="5174354"/>
              <a:chOff x="1980213" y="424927"/>
              <a:chExt cx="5178398" cy="5174354"/>
            </a:xfrm>
          </p:grpSpPr>
          <p:sp>
            <p:nvSpPr>
              <p:cNvPr id="97" name="Rectangle 96"/>
              <p:cNvSpPr/>
              <p:nvPr/>
            </p:nvSpPr>
            <p:spPr>
              <a:xfrm>
                <a:off x="2328187" y="768050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2674733" y="1114594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3017855" y="1457717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3364401" y="1804261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3707522" y="2147384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4054068" y="2493928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4742019" y="3183595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5085141" y="3526718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5431687" y="3873262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5774808" y="4216385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6121354" y="4562929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6464476" y="4907763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/>
              <p:cNvSpPr/>
              <p:nvPr/>
            </p:nvSpPr>
            <p:spPr>
              <a:xfrm>
                <a:off x="6811022" y="5254307"/>
                <a:ext cx="344834" cy="344834"/>
              </a:xfrm>
              <a:prstGeom prst="rect">
                <a:avLst/>
              </a:prstGeom>
              <a:solidFill>
                <a:srgbClr val="7030A0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1985636" y="424927"/>
                <a:ext cx="344834" cy="344834"/>
              </a:xfrm>
              <a:prstGeom prst="rect">
                <a:avLst/>
              </a:prstGeom>
              <a:solidFill>
                <a:srgbClr val="7030A0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 rot="16200000">
                <a:off x="2326762" y="4909759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/>
              <p:cNvSpPr/>
              <p:nvPr/>
            </p:nvSpPr>
            <p:spPr>
              <a:xfrm rot="16200000">
                <a:off x="2673306" y="4563213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/>
              <p:cNvSpPr/>
              <p:nvPr/>
            </p:nvSpPr>
            <p:spPr>
              <a:xfrm rot="16200000">
                <a:off x="3016429" y="4220091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/>
              <p:cNvSpPr/>
              <p:nvPr/>
            </p:nvSpPr>
            <p:spPr>
              <a:xfrm rot="16200000">
                <a:off x="3362973" y="3873545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 rot="16200000">
                <a:off x="3706096" y="3530424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/>
              <p:cNvSpPr/>
              <p:nvPr/>
            </p:nvSpPr>
            <p:spPr>
              <a:xfrm rot="16200000">
                <a:off x="4052640" y="3183878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 122"/>
              <p:cNvSpPr/>
              <p:nvPr/>
            </p:nvSpPr>
            <p:spPr>
              <a:xfrm rot="16200000">
                <a:off x="4742307" y="2495927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/>
              <p:cNvSpPr/>
              <p:nvPr/>
            </p:nvSpPr>
            <p:spPr>
              <a:xfrm rot="16200000">
                <a:off x="5085430" y="2152805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/>
              <p:cNvSpPr/>
              <p:nvPr/>
            </p:nvSpPr>
            <p:spPr>
              <a:xfrm rot="16200000">
                <a:off x="5431974" y="1806259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/>
              <p:cNvSpPr/>
              <p:nvPr/>
            </p:nvSpPr>
            <p:spPr>
              <a:xfrm rot="16200000">
                <a:off x="5775097" y="1463138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/>
              <p:cNvSpPr/>
              <p:nvPr/>
            </p:nvSpPr>
            <p:spPr>
              <a:xfrm rot="16200000">
                <a:off x="6121641" y="1116592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/>
              <p:cNvSpPr/>
              <p:nvPr/>
            </p:nvSpPr>
            <p:spPr>
              <a:xfrm rot="16200000">
                <a:off x="6466475" y="773470"/>
                <a:ext cx="344834" cy="344834"/>
              </a:xfrm>
              <a:prstGeom prst="rect">
                <a:avLst/>
              </a:prstGeom>
              <a:solidFill>
                <a:srgbClr val="FF000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/>
              <p:cNvSpPr/>
              <p:nvPr/>
            </p:nvSpPr>
            <p:spPr>
              <a:xfrm rot="16200000">
                <a:off x="6813019" y="426924"/>
                <a:ext cx="344834" cy="344834"/>
              </a:xfrm>
              <a:prstGeom prst="rect">
                <a:avLst/>
              </a:prstGeom>
              <a:solidFill>
                <a:srgbClr val="7030A0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/>
              <p:cNvSpPr/>
              <p:nvPr/>
            </p:nvSpPr>
            <p:spPr>
              <a:xfrm rot="16200000">
                <a:off x="1983639" y="5252310"/>
                <a:ext cx="344834" cy="344834"/>
              </a:xfrm>
              <a:prstGeom prst="rect">
                <a:avLst/>
              </a:prstGeom>
              <a:solidFill>
                <a:srgbClr val="7030A0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/>
              <p:cNvSpPr/>
              <p:nvPr/>
            </p:nvSpPr>
            <p:spPr>
              <a:xfrm>
                <a:off x="3022558" y="2837051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 139"/>
              <p:cNvSpPr/>
              <p:nvPr/>
            </p:nvSpPr>
            <p:spPr>
              <a:xfrm>
                <a:off x="2676731" y="2490213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Rectangle 140"/>
              <p:cNvSpPr/>
              <p:nvPr/>
            </p:nvSpPr>
            <p:spPr>
              <a:xfrm>
                <a:off x="2672383" y="3181884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Rectangle 141"/>
              <p:cNvSpPr/>
              <p:nvPr/>
            </p:nvSpPr>
            <p:spPr>
              <a:xfrm>
                <a:off x="2326917" y="2148808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Rectangle 142"/>
              <p:cNvSpPr/>
              <p:nvPr/>
            </p:nvSpPr>
            <p:spPr>
              <a:xfrm>
                <a:off x="2325491" y="3531848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Rectangle 143"/>
              <p:cNvSpPr/>
              <p:nvPr/>
            </p:nvSpPr>
            <p:spPr>
              <a:xfrm>
                <a:off x="1985636" y="2840471"/>
                <a:ext cx="344834" cy="344834"/>
              </a:xfrm>
              <a:prstGeom prst="rect">
                <a:avLst/>
              </a:prstGeom>
              <a:solidFill>
                <a:srgbClr val="7030A0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Rectangle 144"/>
              <p:cNvSpPr/>
              <p:nvPr/>
            </p:nvSpPr>
            <p:spPr>
              <a:xfrm>
                <a:off x="1980213" y="1459711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Rectangle 145"/>
              <p:cNvSpPr/>
              <p:nvPr/>
            </p:nvSpPr>
            <p:spPr>
              <a:xfrm>
                <a:off x="1980213" y="4214380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Rectangle 148"/>
              <p:cNvSpPr/>
              <p:nvPr/>
            </p:nvSpPr>
            <p:spPr>
              <a:xfrm rot="10800000" flipV="1">
                <a:off x="5776382" y="2843135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Rectangle 149"/>
              <p:cNvSpPr/>
              <p:nvPr/>
            </p:nvSpPr>
            <p:spPr>
              <a:xfrm rot="10800000" flipV="1">
                <a:off x="6122072" y="3189973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Rectangle 150"/>
              <p:cNvSpPr/>
              <p:nvPr/>
            </p:nvSpPr>
            <p:spPr>
              <a:xfrm rot="10800000" flipV="1">
                <a:off x="6126420" y="2498302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Rectangle 151"/>
              <p:cNvSpPr/>
              <p:nvPr/>
            </p:nvSpPr>
            <p:spPr>
              <a:xfrm rot="10800000" flipV="1">
                <a:off x="6468391" y="3531378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Rectangle 152"/>
              <p:cNvSpPr/>
              <p:nvPr/>
            </p:nvSpPr>
            <p:spPr>
              <a:xfrm rot="10800000" flipV="1">
                <a:off x="6469817" y="2148338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Rectangle 153"/>
              <p:cNvSpPr/>
              <p:nvPr/>
            </p:nvSpPr>
            <p:spPr>
              <a:xfrm rot="10800000" flipV="1">
                <a:off x="6808354" y="2839715"/>
                <a:ext cx="344834" cy="344834"/>
              </a:xfrm>
              <a:prstGeom prst="rect">
                <a:avLst/>
              </a:prstGeom>
              <a:solidFill>
                <a:srgbClr val="7030A0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Rectangle 154"/>
              <p:cNvSpPr/>
              <p:nvPr/>
            </p:nvSpPr>
            <p:spPr>
              <a:xfrm rot="10800000" flipV="1">
                <a:off x="6813777" y="4220475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Rectangle 155"/>
              <p:cNvSpPr/>
              <p:nvPr/>
            </p:nvSpPr>
            <p:spPr>
              <a:xfrm rot="10800000" flipV="1">
                <a:off x="6813777" y="1465806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4394114" y="4217525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4051074" y="4563352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4745350" y="4567700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 160"/>
              <p:cNvSpPr/>
              <p:nvPr/>
            </p:nvSpPr>
            <p:spPr>
              <a:xfrm>
                <a:off x="3712616" y="4906976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5082083" y="4908402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4394722" y="5254447"/>
                <a:ext cx="344834" cy="344834"/>
              </a:xfrm>
              <a:prstGeom prst="rect">
                <a:avLst/>
              </a:prstGeom>
              <a:solidFill>
                <a:srgbClr val="7030A0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3016812" y="5254307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5774808" y="5252310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4400676" y="1463466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Rectangle 167"/>
              <p:cNvSpPr/>
              <p:nvPr/>
            </p:nvSpPr>
            <p:spPr>
              <a:xfrm>
                <a:off x="4747514" y="1114278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Rectangle 168"/>
              <p:cNvSpPr/>
              <p:nvPr/>
            </p:nvSpPr>
            <p:spPr>
              <a:xfrm>
                <a:off x="4055843" y="1112383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ectangle 169"/>
              <p:cNvSpPr/>
              <p:nvPr/>
            </p:nvSpPr>
            <p:spPr>
              <a:xfrm>
                <a:off x="5089560" y="771473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ectangle 170"/>
              <p:cNvSpPr/>
              <p:nvPr/>
            </p:nvSpPr>
            <p:spPr>
              <a:xfrm>
                <a:off x="3712881" y="768523"/>
                <a:ext cx="344834" cy="344834"/>
              </a:xfrm>
              <a:prstGeom prst="rect">
                <a:avLst/>
              </a:prstGeom>
              <a:solidFill>
                <a:schemeClr val="accent6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4392902" y="430066"/>
                <a:ext cx="344834" cy="344834"/>
              </a:xfrm>
              <a:prstGeom prst="rect">
                <a:avLst/>
              </a:prstGeom>
              <a:solidFill>
                <a:srgbClr val="7030A0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ectangle 172"/>
              <p:cNvSpPr/>
              <p:nvPr/>
            </p:nvSpPr>
            <p:spPr>
              <a:xfrm>
                <a:off x="5785420" y="430679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3018993" y="430679"/>
                <a:ext cx="344834" cy="344834"/>
              </a:xfrm>
              <a:prstGeom prst="rect">
                <a:avLst/>
              </a:prstGeom>
              <a:solidFill>
                <a:srgbClr val="00B0F0">
                  <a:alpha val="1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1" name="Group 180"/>
              <p:cNvGrpSpPr/>
              <p:nvPr/>
            </p:nvGrpSpPr>
            <p:grpSpPr>
              <a:xfrm>
                <a:off x="4395473" y="2837051"/>
                <a:ext cx="344834" cy="344834"/>
                <a:chOff x="4396755" y="2837051"/>
                <a:chExt cx="344834" cy="344834"/>
              </a:xfrm>
            </p:grpSpPr>
            <p:sp>
              <p:nvSpPr>
                <p:cNvPr id="105" name="Rectangle 104"/>
                <p:cNvSpPr/>
                <p:nvPr/>
              </p:nvSpPr>
              <p:spPr>
                <a:xfrm>
                  <a:off x="4396755" y="2837051"/>
                  <a:ext cx="344834" cy="344834"/>
                </a:xfrm>
                <a:prstGeom prst="rect">
                  <a:avLst/>
                </a:prstGeom>
                <a:solidFill>
                  <a:srgbClr val="FFC000">
                    <a:alpha val="1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5-Point Star 179"/>
                <p:cNvSpPr/>
                <p:nvPr/>
              </p:nvSpPr>
              <p:spPr>
                <a:xfrm>
                  <a:off x="4458929" y="2899324"/>
                  <a:ext cx="220288" cy="220288"/>
                </a:xfrm>
                <a:prstGeom prst="star5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54" name="Group 253"/>
            <p:cNvGrpSpPr/>
            <p:nvPr/>
          </p:nvGrpSpPr>
          <p:grpSpPr>
            <a:xfrm>
              <a:off x="1558712" y="0"/>
              <a:ext cx="6024069" cy="6024069"/>
              <a:chOff x="1558712" y="0"/>
              <a:chExt cx="6024069" cy="6024069"/>
            </a:xfrm>
          </p:grpSpPr>
          <p:cxnSp>
            <p:nvCxnSpPr>
              <p:cNvPr id="26" name="Straight Connector 25"/>
              <p:cNvCxnSpPr/>
              <p:nvPr/>
            </p:nvCxnSpPr>
            <p:spPr>
              <a:xfrm rot="16200000">
                <a:off x="4570747" y="1896583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rot="16200000">
                <a:off x="4570747" y="155175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rot="16200000">
                <a:off x="4570747" y="1206916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 rot="16200000">
                <a:off x="4570747" y="862083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rot="16200000">
                <a:off x="4570747" y="517249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 rot="16200000">
                <a:off x="4570747" y="172416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 rot="16200000">
                <a:off x="4570747" y="-172418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 rot="16200000">
                <a:off x="4570747" y="-517252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 rot="16200000">
                <a:off x="4570747" y="-862085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 rot="16200000">
                <a:off x="4570747" y="-1206919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 rot="16200000">
                <a:off x="4570747" y="-1551752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 rot="16200000">
                <a:off x="4570747" y="-1896586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2329330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2674163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3018997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3363830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>
                <a:off x="3708664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4053497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4398331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4743164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5087998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5432832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5777665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6122499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6467332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6812162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7153569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1987924" y="0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 rot="16200000">
                <a:off x="4570747" y="-2241416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 rot="16200000">
                <a:off x="4570747" y="-2582823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 rot="16200000">
                <a:off x="4570747" y="2241417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 rot="16200000">
                <a:off x="4570747" y="2582822"/>
                <a:ext cx="0" cy="6024069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  <a:alpha val="45000"/>
                      </a:schemeClr>
                    </a:gs>
                    <a:gs pos="100000">
                      <a:schemeClr val="bg1"/>
                    </a:gs>
                    <a:gs pos="91000">
                      <a:schemeClr val="bg1">
                        <a:lumMod val="95000"/>
                        <a:alpha val="54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57" name="Straight Connector 256"/>
          <p:cNvCxnSpPr/>
          <p:nvPr/>
        </p:nvCxnSpPr>
        <p:spPr>
          <a:xfrm>
            <a:off x="7664170" y="4643576"/>
            <a:ext cx="3657880" cy="0"/>
          </a:xfrm>
          <a:prstGeom prst="line">
            <a:avLst/>
          </a:prstGeom>
          <a:ln w="38100">
            <a:gradFill flip="none" rotWithShape="1">
              <a:gsLst>
                <a:gs pos="17000">
                  <a:schemeClr val="tx1">
                    <a:lumMod val="50000"/>
                    <a:lumOff val="50000"/>
                  </a:schemeClr>
                </a:gs>
                <a:gs pos="77000">
                  <a:schemeClr val="bg1"/>
                </a:gs>
                <a:gs pos="48000">
                  <a:schemeClr val="bg1">
                    <a:lumMod val="95000"/>
                    <a:alpha val="54000"/>
                  </a:schemeClr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8" name="TextBox 257"/>
          <p:cNvSpPr txBox="1"/>
          <p:nvPr/>
        </p:nvSpPr>
        <p:spPr>
          <a:xfrm>
            <a:off x="7737708" y="403589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John</a:t>
            </a:r>
            <a:endParaRPr lang="en-US" sz="3600" i="1" dirty="0">
              <a:solidFill>
                <a:schemeClr val="tx1">
                  <a:lumMod val="50000"/>
                  <a:lumOff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59" name="TextBox 258"/>
          <p:cNvSpPr txBox="1"/>
          <p:nvPr/>
        </p:nvSpPr>
        <p:spPr>
          <a:xfrm>
            <a:off x="10793582" y="4159010"/>
            <a:ext cx="397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i="1" dirty="0" smtClean="0">
                <a:solidFill>
                  <a:schemeClr val="bg1">
                    <a:lumMod val="75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78</a:t>
            </a:r>
            <a:endParaRPr lang="en-US" sz="2800" i="1" dirty="0">
              <a:solidFill>
                <a:schemeClr val="bg1">
                  <a:lumMod val="75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cxnSp>
        <p:nvCxnSpPr>
          <p:cNvPr id="261" name="Straight Connector 260"/>
          <p:cNvCxnSpPr/>
          <p:nvPr/>
        </p:nvCxnSpPr>
        <p:spPr>
          <a:xfrm>
            <a:off x="7664170" y="5566603"/>
            <a:ext cx="3657880" cy="0"/>
          </a:xfrm>
          <a:prstGeom prst="line">
            <a:avLst/>
          </a:prstGeom>
          <a:ln w="38100">
            <a:gradFill flip="none" rotWithShape="1">
              <a:gsLst>
                <a:gs pos="17000">
                  <a:schemeClr val="tx1">
                    <a:lumMod val="50000"/>
                    <a:lumOff val="50000"/>
                  </a:schemeClr>
                </a:gs>
                <a:gs pos="77000">
                  <a:schemeClr val="bg1"/>
                </a:gs>
                <a:gs pos="48000">
                  <a:schemeClr val="bg1">
                    <a:lumMod val="95000"/>
                    <a:alpha val="54000"/>
                  </a:schemeClr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2" name="TextBox 261"/>
          <p:cNvSpPr txBox="1"/>
          <p:nvPr/>
        </p:nvSpPr>
        <p:spPr>
          <a:xfrm>
            <a:off x="7737708" y="4958926"/>
            <a:ext cx="8114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Adam</a:t>
            </a:r>
            <a:endParaRPr lang="en-US" sz="3600" i="1" dirty="0">
              <a:solidFill>
                <a:schemeClr val="tx1">
                  <a:lumMod val="50000"/>
                  <a:lumOff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63" name="TextBox 262"/>
          <p:cNvSpPr txBox="1"/>
          <p:nvPr/>
        </p:nvSpPr>
        <p:spPr>
          <a:xfrm>
            <a:off x="10729653" y="5082037"/>
            <a:ext cx="4612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i="1" dirty="0" smtClean="0">
                <a:solidFill>
                  <a:schemeClr val="bg1">
                    <a:lumMod val="75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124</a:t>
            </a:r>
            <a:endParaRPr lang="en-US" sz="2800" i="1" dirty="0">
              <a:solidFill>
                <a:schemeClr val="bg1">
                  <a:lumMod val="75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565111" y="4326084"/>
            <a:ext cx="871262" cy="344834"/>
          </a:xfrm>
          <a:prstGeom prst="rect">
            <a:avLst/>
          </a:prstGeom>
          <a:solidFill>
            <a:srgbClr val="FF000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Steelfish" charset="0"/>
                <a:ea typeface="Steelfish" charset="0"/>
                <a:cs typeface="Steelfish" charset="0"/>
              </a:rPr>
              <a:t>SWAP TILES</a:t>
            </a:r>
            <a:endParaRPr lang="en-US" dirty="0"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565111" y="5221769"/>
            <a:ext cx="871262" cy="344834"/>
          </a:xfrm>
          <a:prstGeom prst="rect">
            <a:avLst/>
          </a:prstGeom>
          <a:solidFill>
            <a:srgbClr val="00B0F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Steelfish" charset="0"/>
                <a:ea typeface="Steelfish" charset="0"/>
                <a:cs typeface="Steelfish" charset="0"/>
              </a:rPr>
              <a:t>END GAME</a:t>
            </a:r>
            <a:endParaRPr lang="en-US" dirty="0"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565111" y="3878242"/>
            <a:ext cx="871262" cy="344834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Steelfish" charset="0"/>
                <a:ea typeface="Steelfish" charset="0"/>
                <a:cs typeface="Steelfish" charset="0"/>
              </a:rPr>
              <a:t>END TURN</a:t>
            </a:r>
            <a:endParaRPr lang="en-US" dirty="0">
              <a:latin typeface="Steelfish" charset="0"/>
              <a:ea typeface="Steelfish" charset="0"/>
              <a:cs typeface="Steelfish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36674" y="4761677"/>
            <a:ext cx="931665" cy="369332"/>
            <a:chOff x="536674" y="4761677"/>
            <a:chExt cx="931665" cy="369332"/>
          </a:xfrm>
        </p:grpSpPr>
        <p:sp>
          <p:nvSpPr>
            <p:cNvPr id="175" name="Rectangle 174"/>
            <p:cNvSpPr/>
            <p:nvPr/>
          </p:nvSpPr>
          <p:spPr>
            <a:xfrm>
              <a:off x="565111" y="4773926"/>
              <a:ext cx="871262" cy="344834"/>
            </a:xfrm>
            <a:prstGeom prst="rect">
              <a:avLst/>
            </a:prstGeom>
            <a:solidFill>
              <a:schemeClr val="accent6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teelfish" charset="0"/>
                <a:ea typeface="Steelfish" charset="0"/>
                <a:cs typeface="Steelfish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536674" y="4761677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Steelfish" charset="0"/>
                  <a:ea typeface="Steelfish" charset="0"/>
                  <a:cs typeface="Steelfish" charset="0"/>
                </a:rPr>
                <a:t>BUY SPECIAL</a:t>
              </a:r>
              <a:endParaRPr lang="en-US" dirty="0">
                <a:solidFill>
                  <a:schemeClr val="bg1"/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5829300" y="514350"/>
            <a:ext cx="0" cy="5874521"/>
          </a:xfrm>
          <a:prstGeom prst="line">
            <a:avLst/>
          </a:prstGeom>
          <a:ln w="19050">
            <a:gradFill flip="none" rotWithShape="1">
              <a:gsLst>
                <a:gs pos="0">
                  <a:schemeClr val="tx1">
                    <a:lumMod val="50000"/>
                    <a:lumOff val="50000"/>
                    <a:alpha val="45000"/>
                  </a:schemeClr>
                </a:gs>
                <a:gs pos="100000">
                  <a:schemeClr val="bg1"/>
                </a:gs>
                <a:gs pos="91000">
                  <a:schemeClr val="bg1">
                    <a:lumMod val="95000"/>
                    <a:alpha val="54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Rectangle 149"/>
          <p:cNvSpPr/>
          <p:nvPr/>
        </p:nvSpPr>
        <p:spPr>
          <a:xfrm>
            <a:off x="10474608" y="4481056"/>
            <a:ext cx="344834" cy="344834"/>
          </a:xfrm>
          <a:prstGeom prst="rect">
            <a:avLst/>
          </a:prstGeom>
          <a:solidFill>
            <a:srgbClr val="FF000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/>
          <p:nvPr/>
        </p:nvSpPr>
        <p:spPr>
          <a:xfrm>
            <a:off x="10995774" y="4481056"/>
            <a:ext cx="344834" cy="344834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/>
          <p:cNvSpPr/>
          <p:nvPr/>
        </p:nvSpPr>
        <p:spPr>
          <a:xfrm rot="10800000" flipV="1">
            <a:off x="9953442" y="4481056"/>
            <a:ext cx="344834" cy="344834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Rectangle 182"/>
          <p:cNvSpPr/>
          <p:nvPr/>
        </p:nvSpPr>
        <p:spPr>
          <a:xfrm rot="10800000" flipV="1">
            <a:off x="11513577" y="4485146"/>
            <a:ext cx="344834" cy="344834"/>
          </a:xfrm>
          <a:prstGeom prst="rect">
            <a:avLst/>
          </a:prstGeom>
          <a:solidFill>
            <a:srgbClr val="00B0F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4" name="Group 153"/>
          <p:cNvGrpSpPr/>
          <p:nvPr/>
        </p:nvGrpSpPr>
        <p:grpSpPr>
          <a:xfrm>
            <a:off x="9433958" y="4481056"/>
            <a:ext cx="344834" cy="344834"/>
            <a:chOff x="4396755" y="2837051"/>
            <a:chExt cx="344834" cy="344834"/>
          </a:xfrm>
        </p:grpSpPr>
        <p:sp>
          <p:nvSpPr>
            <p:cNvPr id="155" name="Rectangle 154"/>
            <p:cNvSpPr/>
            <p:nvPr/>
          </p:nvSpPr>
          <p:spPr>
            <a:xfrm>
              <a:off x="4396755" y="2837051"/>
              <a:ext cx="344834" cy="344834"/>
            </a:xfrm>
            <a:prstGeom prst="rect">
              <a:avLst/>
            </a:prstGeom>
            <a:solidFill>
              <a:srgbClr val="FFC000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5-Point Star 155"/>
            <p:cNvSpPr/>
            <p:nvPr/>
          </p:nvSpPr>
          <p:spPr>
            <a:xfrm>
              <a:off x="4458929" y="2899324"/>
              <a:ext cx="220288" cy="220288"/>
            </a:xfrm>
            <a:prstGeom prst="star5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 rot="10800000" flipV="1">
            <a:off x="3472978" y="2484617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476052" y="2472368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A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45394" y="2634156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9" name="Rounded Rectangle 8"/>
          <p:cNvSpPr/>
          <p:nvPr/>
        </p:nvSpPr>
        <p:spPr>
          <a:xfrm rot="10800000" flipV="1">
            <a:off x="3975002" y="2484617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78076" y="2472368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B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41808" y="2634156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3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 rot="10800000" flipV="1">
            <a:off x="4482637" y="2484617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478497" y="2472368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C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49443" y="2634156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3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 rot="10800000" flipV="1">
            <a:off x="4990272" y="2484617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993346" y="2472368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D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157078" y="2634156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2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 rot="10800000" flipV="1">
            <a:off x="5497907" y="2484617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5513805" y="2472368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E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670323" y="2634156"/>
            <a:ext cx="19749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5" name="Rounded Rectangle 24"/>
          <p:cNvSpPr/>
          <p:nvPr/>
        </p:nvSpPr>
        <p:spPr>
          <a:xfrm rot="10800000" flipV="1">
            <a:off x="6005542" y="2484617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027050" y="247236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F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72348" y="2634156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4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9" name="Rounded Rectangle 28"/>
          <p:cNvSpPr/>
          <p:nvPr/>
        </p:nvSpPr>
        <p:spPr>
          <a:xfrm rot="10800000" flipV="1">
            <a:off x="6513177" y="2484617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6506633" y="2472368"/>
            <a:ext cx="360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G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679983" y="2634156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2</a:t>
            </a:r>
          </a:p>
        </p:txBody>
      </p:sp>
      <p:sp>
        <p:nvSpPr>
          <p:cNvPr id="33" name="Rounded Rectangle 32"/>
          <p:cNvSpPr/>
          <p:nvPr/>
        </p:nvSpPr>
        <p:spPr>
          <a:xfrm rot="10800000" flipV="1">
            <a:off x="7020812" y="2484617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023886" y="2472368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H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187618" y="2634156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4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37" name="Rounded Rectangle 36"/>
          <p:cNvSpPr/>
          <p:nvPr/>
        </p:nvSpPr>
        <p:spPr>
          <a:xfrm rot="10800000" flipV="1">
            <a:off x="7528447" y="2484617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7578809" y="2472368"/>
            <a:ext cx="24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I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700863" y="2634156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41" name="Rounded Rectangle 40"/>
          <p:cNvSpPr/>
          <p:nvPr/>
        </p:nvSpPr>
        <p:spPr>
          <a:xfrm rot="10800000" flipV="1">
            <a:off x="8036082" y="2484617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8069613" y="2472368"/>
            <a:ext cx="280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J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202888" y="2634156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8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45" name="Rounded Rectangle 44"/>
          <p:cNvSpPr/>
          <p:nvPr/>
        </p:nvSpPr>
        <p:spPr>
          <a:xfrm rot="10800000" flipV="1">
            <a:off x="3471390" y="2928642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052" y="2916393"/>
            <a:ext cx="354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K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638196" y="3078181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5</a:t>
            </a:r>
          </a:p>
        </p:txBody>
      </p:sp>
      <p:sp>
        <p:nvSpPr>
          <p:cNvPr id="49" name="Rounded Rectangle 48"/>
          <p:cNvSpPr/>
          <p:nvPr/>
        </p:nvSpPr>
        <p:spPr>
          <a:xfrm rot="10800000" flipV="1">
            <a:off x="3980906" y="2928642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3995201" y="2916393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L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153322" y="3078181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53" name="Rounded Rectangle 52"/>
          <p:cNvSpPr/>
          <p:nvPr/>
        </p:nvSpPr>
        <p:spPr>
          <a:xfrm rot="10800000" flipV="1">
            <a:off x="4490422" y="2928642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4478267" y="2916393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M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657228" y="3078181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3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57" name="Rounded Rectangle 56"/>
          <p:cNvSpPr/>
          <p:nvPr/>
        </p:nvSpPr>
        <p:spPr>
          <a:xfrm rot="10800000" flipV="1">
            <a:off x="4999938" y="2928642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4994997" y="2916393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N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172354" y="3078181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61" name="Rounded Rectangle 60"/>
          <p:cNvSpPr/>
          <p:nvPr/>
        </p:nvSpPr>
        <p:spPr>
          <a:xfrm rot="10800000" flipV="1">
            <a:off x="5509454" y="2928642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5497299" y="2916393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O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681870" y="3078181"/>
            <a:ext cx="19749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</a:p>
        </p:txBody>
      </p:sp>
      <p:sp>
        <p:nvSpPr>
          <p:cNvPr id="65" name="Rounded Rectangle 64"/>
          <p:cNvSpPr/>
          <p:nvPr/>
        </p:nvSpPr>
        <p:spPr>
          <a:xfrm rot="10800000" flipV="1">
            <a:off x="6018970" y="2928642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6039677" y="291639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P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185776" y="3078181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3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69" name="Rounded Rectangle 68"/>
          <p:cNvSpPr/>
          <p:nvPr/>
        </p:nvSpPr>
        <p:spPr>
          <a:xfrm rot="10800000" flipV="1">
            <a:off x="6528486" y="2928642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6513125" y="2916393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Q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6704806" y="3078181"/>
            <a:ext cx="22313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10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73" name="Rounded Rectangle 72"/>
          <p:cNvSpPr/>
          <p:nvPr/>
        </p:nvSpPr>
        <p:spPr>
          <a:xfrm rot="10800000" flipV="1">
            <a:off x="7038002" y="2928642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7041076" y="2916393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R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210418" y="3078181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77" name="Rounded Rectangle 76"/>
          <p:cNvSpPr/>
          <p:nvPr/>
        </p:nvSpPr>
        <p:spPr>
          <a:xfrm rot="10800000" flipV="1">
            <a:off x="7547518" y="2928642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7559408" y="2916393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S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7719934" y="3078181"/>
            <a:ext cx="19749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</a:p>
        </p:txBody>
      </p:sp>
      <p:sp>
        <p:nvSpPr>
          <p:cNvPr id="81" name="Rounded Rectangle 80"/>
          <p:cNvSpPr/>
          <p:nvPr/>
        </p:nvSpPr>
        <p:spPr>
          <a:xfrm rot="10800000" flipV="1">
            <a:off x="8057035" y="2928642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078543" y="2916393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T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8229451" y="3078181"/>
            <a:ext cx="19749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</a:p>
        </p:txBody>
      </p:sp>
      <p:sp>
        <p:nvSpPr>
          <p:cNvPr id="85" name="Rounded Rectangle 84"/>
          <p:cNvSpPr/>
          <p:nvPr/>
        </p:nvSpPr>
        <p:spPr>
          <a:xfrm rot="10800000" flipV="1">
            <a:off x="4233377" y="3386771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4236451" y="3374522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U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405793" y="3536310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89" name="Rounded Rectangle 88"/>
          <p:cNvSpPr/>
          <p:nvPr/>
        </p:nvSpPr>
        <p:spPr>
          <a:xfrm rot="10800000" flipV="1">
            <a:off x="4741157" y="3386771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4744231" y="3374522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V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4907963" y="3536310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4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93" name="Rounded Rectangle 92"/>
          <p:cNvSpPr/>
          <p:nvPr/>
        </p:nvSpPr>
        <p:spPr>
          <a:xfrm rot="10800000" flipV="1">
            <a:off x="5248937" y="3386771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/>
          <p:cNvSpPr txBox="1"/>
          <p:nvPr/>
        </p:nvSpPr>
        <p:spPr>
          <a:xfrm>
            <a:off x="5209531" y="3374522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W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5415743" y="3536310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4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97" name="Rounded Rectangle 96"/>
          <p:cNvSpPr/>
          <p:nvPr/>
        </p:nvSpPr>
        <p:spPr>
          <a:xfrm rot="10800000" flipV="1">
            <a:off x="5756717" y="3386771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/>
          <p:cNvSpPr txBox="1"/>
          <p:nvPr/>
        </p:nvSpPr>
        <p:spPr>
          <a:xfrm>
            <a:off x="5759791" y="3374522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X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5923523" y="3536310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8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01" name="Rounded Rectangle 100"/>
          <p:cNvSpPr/>
          <p:nvPr/>
        </p:nvSpPr>
        <p:spPr>
          <a:xfrm rot="10800000" flipV="1">
            <a:off x="6264496" y="3386771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6273982" y="3374522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Y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6431302" y="3536310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4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05" name="Rounded Rectangle 104"/>
          <p:cNvSpPr/>
          <p:nvPr/>
        </p:nvSpPr>
        <p:spPr>
          <a:xfrm rot="10800000" flipV="1">
            <a:off x="6778055" y="3386771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/>
          <p:cNvSpPr txBox="1"/>
          <p:nvPr/>
        </p:nvSpPr>
        <p:spPr>
          <a:xfrm>
            <a:off x="6793953" y="3374522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Z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937647" y="3536310"/>
            <a:ext cx="22313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10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10" name="Rounded Rectangle 109"/>
          <p:cNvSpPr/>
          <p:nvPr/>
        </p:nvSpPr>
        <p:spPr>
          <a:xfrm rot="10800000" flipV="1">
            <a:off x="7276178" y="3386771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5267512" y="3870515"/>
            <a:ext cx="344834" cy="3448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Freeform 128"/>
          <p:cNvSpPr/>
          <p:nvPr/>
        </p:nvSpPr>
        <p:spPr>
          <a:xfrm>
            <a:off x="5337837" y="3922315"/>
            <a:ext cx="151287" cy="186495"/>
          </a:xfrm>
          <a:custGeom>
            <a:avLst/>
            <a:gdLst>
              <a:gd name="connsiteX0" fmla="*/ 230662 w 700562"/>
              <a:gd name="connsiteY0" fmla="*/ 755650 h 863600"/>
              <a:gd name="connsiteX1" fmla="*/ 163987 w 700562"/>
              <a:gd name="connsiteY1" fmla="*/ 635000 h 863600"/>
              <a:gd name="connsiteX2" fmla="*/ 167162 w 700562"/>
              <a:gd name="connsiteY2" fmla="*/ 504825 h 863600"/>
              <a:gd name="connsiteX3" fmla="*/ 211612 w 700562"/>
              <a:gd name="connsiteY3" fmla="*/ 419100 h 863600"/>
              <a:gd name="connsiteX4" fmla="*/ 284637 w 700562"/>
              <a:gd name="connsiteY4" fmla="*/ 346075 h 863600"/>
              <a:gd name="connsiteX5" fmla="*/ 338612 w 700562"/>
              <a:gd name="connsiteY5" fmla="*/ 311150 h 863600"/>
              <a:gd name="connsiteX6" fmla="*/ 341787 w 700562"/>
              <a:gd name="connsiteY6" fmla="*/ 419100 h 863600"/>
              <a:gd name="connsiteX7" fmla="*/ 700562 w 700562"/>
              <a:gd name="connsiteY7" fmla="*/ 209550 h 863600"/>
              <a:gd name="connsiteX8" fmla="*/ 341787 w 700562"/>
              <a:gd name="connsiteY8" fmla="*/ 0 h 863600"/>
              <a:gd name="connsiteX9" fmla="*/ 341787 w 700562"/>
              <a:gd name="connsiteY9" fmla="*/ 149225 h 863600"/>
              <a:gd name="connsiteX10" fmla="*/ 287812 w 700562"/>
              <a:gd name="connsiteY10" fmla="*/ 161925 h 863600"/>
              <a:gd name="connsiteX11" fmla="*/ 198912 w 700562"/>
              <a:gd name="connsiteY11" fmla="*/ 209550 h 863600"/>
              <a:gd name="connsiteX12" fmla="*/ 90962 w 700562"/>
              <a:gd name="connsiteY12" fmla="*/ 304800 h 863600"/>
              <a:gd name="connsiteX13" fmla="*/ 17937 w 700562"/>
              <a:gd name="connsiteY13" fmla="*/ 463550 h 863600"/>
              <a:gd name="connsiteX14" fmla="*/ 2062 w 700562"/>
              <a:gd name="connsiteY14" fmla="*/ 612775 h 863600"/>
              <a:gd name="connsiteX15" fmla="*/ 52862 w 700562"/>
              <a:gd name="connsiteY15" fmla="*/ 765175 h 863600"/>
              <a:gd name="connsiteX16" fmla="*/ 119537 w 700562"/>
              <a:gd name="connsiteY16" fmla="*/ 863600 h 863600"/>
              <a:gd name="connsiteX17" fmla="*/ 230662 w 700562"/>
              <a:gd name="connsiteY17" fmla="*/ 755650 h 86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00562" h="863600">
                <a:moveTo>
                  <a:pt x="230662" y="755650"/>
                </a:moveTo>
                <a:cubicBezTo>
                  <a:pt x="202616" y="716227"/>
                  <a:pt x="174570" y="676804"/>
                  <a:pt x="163987" y="635000"/>
                </a:cubicBezTo>
                <a:cubicBezTo>
                  <a:pt x="153404" y="593196"/>
                  <a:pt x="159224" y="540808"/>
                  <a:pt x="167162" y="504825"/>
                </a:cubicBezTo>
                <a:cubicBezTo>
                  <a:pt x="175099" y="468842"/>
                  <a:pt x="192033" y="445558"/>
                  <a:pt x="211612" y="419100"/>
                </a:cubicBezTo>
                <a:cubicBezTo>
                  <a:pt x="231191" y="392642"/>
                  <a:pt x="263470" y="364067"/>
                  <a:pt x="284637" y="346075"/>
                </a:cubicBezTo>
                <a:cubicBezTo>
                  <a:pt x="305804" y="328083"/>
                  <a:pt x="329087" y="298979"/>
                  <a:pt x="338612" y="311150"/>
                </a:cubicBezTo>
                <a:cubicBezTo>
                  <a:pt x="339670" y="347133"/>
                  <a:pt x="340729" y="383117"/>
                  <a:pt x="341787" y="419100"/>
                </a:cubicBezTo>
                <a:lnTo>
                  <a:pt x="700562" y="209550"/>
                </a:lnTo>
                <a:cubicBezTo>
                  <a:pt x="580970" y="139700"/>
                  <a:pt x="401583" y="9525"/>
                  <a:pt x="341787" y="0"/>
                </a:cubicBezTo>
                <a:cubicBezTo>
                  <a:pt x="341787" y="49742"/>
                  <a:pt x="342845" y="125942"/>
                  <a:pt x="341787" y="149225"/>
                </a:cubicBezTo>
                <a:cubicBezTo>
                  <a:pt x="323795" y="153458"/>
                  <a:pt x="311624" y="151871"/>
                  <a:pt x="287812" y="161925"/>
                </a:cubicBezTo>
                <a:cubicBezTo>
                  <a:pt x="264000" y="171979"/>
                  <a:pt x="231720" y="185737"/>
                  <a:pt x="198912" y="209550"/>
                </a:cubicBezTo>
                <a:cubicBezTo>
                  <a:pt x="166104" y="233363"/>
                  <a:pt x="121124" y="262467"/>
                  <a:pt x="90962" y="304800"/>
                </a:cubicBezTo>
                <a:cubicBezTo>
                  <a:pt x="60800" y="347133"/>
                  <a:pt x="32754" y="412221"/>
                  <a:pt x="17937" y="463550"/>
                </a:cubicBezTo>
                <a:cubicBezTo>
                  <a:pt x="3120" y="514879"/>
                  <a:pt x="-3759" y="562504"/>
                  <a:pt x="2062" y="612775"/>
                </a:cubicBezTo>
                <a:cubicBezTo>
                  <a:pt x="7883" y="663046"/>
                  <a:pt x="33283" y="723371"/>
                  <a:pt x="52862" y="765175"/>
                </a:cubicBezTo>
                <a:cubicBezTo>
                  <a:pt x="72441" y="806979"/>
                  <a:pt x="119537" y="863600"/>
                  <a:pt x="119537" y="863600"/>
                </a:cubicBezTo>
                <a:lnTo>
                  <a:pt x="230662" y="75565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Freeform 129"/>
          <p:cNvSpPr/>
          <p:nvPr/>
        </p:nvSpPr>
        <p:spPr>
          <a:xfrm rot="10800000">
            <a:off x="5390735" y="3977054"/>
            <a:ext cx="151287" cy="186495"/>
          </a:xfrm>
          <a:custGeom>
            <a:avLst/>
            <a:gdLst>
              <a:gd name="connsiteX0" fmla="*/ 230662 w 700562"/>
              <a:gd name="connsiteY0" fmla="*/ 755650 h 863600"/>
              <a:gd name="connsiteX1" fmla="*/ 163987 w 700562"/>
              <a:gd name="connsiteY1" fmla="*/ 635000 h 863600"/>
              <a:gd name="connsiteX2" fmla="*/ 167162 w 700562"/>
              <a:gd name="connsiteY2" fmla="*/ 504825 h 863600"/>
              <a:gd name="connsiteX3" fmla="*/ 211612 w 700562"/>
              <a:gd name="connsiteY3" fmla="*/ 419100 h 863600"/>
              <a:gd name="connsiteX4" fmla="*/ 284637 w 700562"/>
              <a:gd name="connsiteY4" fmla="*/ 346075 h 863600"/>
              <a:gd name="connsiteX5" fmla="*/ 338612 w 700562"/>
              <a:gd name="connsiteY5" fmla="*/ 311150 h 863600"/>
              <a:gd name="connsiteX6" fmla="*/ 341787 w 700562"/>
              <a:gd name="connsiteY6" fmla="*/ 419100 h 863600"/>
              <a:gd name="connsiteX7" fmla="*/ 700562 w 700562"/>
              <a:gd name="connsiteY7" fmla="*/ 209550 h 863600"/>
              <a:gd name="connsiteX8" fmla="*/ 341787 w 700562"/>
              <a:gd name="connsiteY8" fmla="*/ 0 h 863600"/>
              <a:gd name="connsiteX9" fmla="*/ 341787 w 700562"/>
              <a:gd name="connsiteY9" fmla="*/ 149225 h 863600"/>
              <a:gd name="connsiteX10" fmla="*/ 287812 w 700562"/>
              <a:gd name="connsiteY10" fmla="*/ 161925 h 863600"/>
              <a:gd name="connsiteX11" fmla="*/ 198912 w 700562"/>
              <a:gd name="connsiteY11" fmla="*/ 209550 h 863600"/>
              <a:gd name="connsiteX12" fmla="*/ 90962 w 700562"/>
              <a:gd name="connsiteY12" fmla="*/ 304800 h 863600"/>
              <a:gd name="connsiteX13" fmla="*/ 17937 w 700562"/>
              <a:gd name="connsiteY13" fmla="*/ 463550 h 863600"/>
              <a:gd name="connsiteX14" fmla="*/ 2062 w 700562"/>
              <a:gd name="connsiteY14" fmla="*/ 612775 h 863600"/>
              <a:gd name="connsiteX15" fmla="*/ 52862 w 700562"/>
              <a:gd name="connsiteY15" fmla="*/ 765175 h 863600"/>
              <a:gd name="connsiteX16" fmla="*/ 119537 w 700562"/>
              <a:gd name="connsiteY16" fmla="*/ 863600 h 863600"/>
              <a:gd name="connsiteX17" fmla="*/ 230662 w 700562"/>
              <a:gd name="connsiteY17" fmla="*/ 755650 h 86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00562" h="863600">
                <a:moveTo>
                  <a:pt x="230662" y="755650"/>
                </a:moveTo>
                <a:cubicBezTo>
                  <a:pt x="202616" y="716227"/>
                  <a:pt x="174570" y="676804"/>
                  <a:pt x="163987" y="635000"/>
                </a:cubicBezTo>
                <a:cubicBezTo>
                  <a:pt x="153404" y="593196"/>
                  <a:pt x="159224" y="540808"/>
                  <a:pt x="167162" y="504825"/>
                </a:cubicBezTo>
                <a:cubicBezTo>
                  <a:pt x="175099" y="468842"/>
                  <a:pt x="192033" y="445558"/>
                  <a:pt x="211612" y="419100"/>
                </a:cubicBezTo>
                <a:cubicBezTo>
                  <a:pt x="231191" y="392642"/>
                  <a:pt x="263470" y="364067"/>
                  <a:pt x="284637" y="346075"/>
                </a:cubicBezTo>
                <a:cubicBezTo>
                  <a:pt x="305804" y="328083"/>
                  <a:pt x="329087" y="298979"/>
                  <a:pt x="338612" y="311150"/>
                </a:cubicBezTo>
                <a:cubicBezTo>
                  <a:pt x="339670" y="347133"/>
                  <a:pt x="340729" y="383117"/>
                  <a:pt x="341787" y="419100"/>
                </a:cubicBezTo>
                <a:lnTo>
                  <a:pt x="700562" y="209550"/>
                </a:lnTo>
                <a:cubicBezTo>
                  <a:pt x="580970" y="139700"/>
                  <a:pt x="401583" y="9525"/>
                  <a:pt x="341787" y="0"/>
                </a:cubicBezTo>
                <a:cubicBezTo>
                  <a:pt x="341787" y="49742"/>
                  <a:pt x="342845" y="125942"/>
                  <a:pt x="341787" y="149225"/>
                </a:cubicBezTo>
                <a:cubicBezTo>
                  <a:pt x="323795" y="153458"/>
                  <a:pt x="311624" y="151871"/>
                  <a:pt x="287812" y="161925"/>
                </a:cubicBezTo>
                <a:cubicBezTo>
                  <a:pt x="264000" y="171979"/>
                  <a:pt x="231720" y="185737"/>
                  <a:pt x="198912" y="209550"/>
                </a:cubicBezTo>
                <a:cubicBezTo>
                  <a:pt x="166104" y="233363"/>
                  <a:pt x="121124" y="262467"/>
                  <a:pt x="90962" y="304800"/>
                </a:cubicBezTo>
                <a:cubicBezTo>
                  <a:pt x="60800" y="347133"/>
                  <a:pt x="32754" y="412221"/>
                  <a:pt x="17937" y="463550"/>
                </a:cubicBezTo>
                <a:cubicBezTo>
                  <a:pt x="3120" y="514879"/>
                  <a:pt x="-3759" y="562504"/>
                  <a:pt x="2062" y="612775"/>
                </a:cubicBezTo>
                <a:cubicBezTo>
                  <a:pt x="7883" y="663046"/>
                  <a:pt x="33283" y="723371"/>
                  <a:pt x="52862" y="765175"/>
                </a:cubicBezTo>
                <a:cubicBezTo>
                  <a:pt x="72441" y="806979"/>
                  <a:pt x="119537" y="863600"/>
                  <a:pt x="119537" y="863600"/>
                </a:cubicBezTo>
                <a:lnTo>
                  <a:pt x="230662" y="75565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5771236" y="3870515"/>
            <a:ext cx="344834" cy="3448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Explosion 1 132"/>
          <p:cNvSpPr/>
          <p:nvPr/>
        </p:nvSpPr>
        <p:spPr>
          <a:xfrm>
            <a:off x="5822061" y="3917889"/>
            <a:ext cx="243184" cy="250086"/>
          </a:xfrm>
          <a:prstGeom prst="irregularSeal1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4746012" y="3870515"/>
            <a:ext cx="344834" cy="3448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Cross 135"/>
          <p:cNvSpPr/>
          <p:nvPr/>
        </p:nvSpPr>
        <p:spPr>
          <a:xfrm>
            <a:off x="4825413" y="3956888"/>
            <a:ext cx="65492" cy="65492"/>
          </a:xfrm>
          <a:prstGeom prst="plus">
            <a:avLst>
              <a:gd name="adj" fmla="val 33866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 rot="18900000">
            <a:off x="4784967" y="4033780"/>
            <a:ext cx="266924" cy="2137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4934571" y="4090513"/>
            <a:ext cx="66343" cy="2128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6273982" y="3870515"/>
            <a:ext cx="344834" cy="3448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/>
          <p:nvPr/>
        </p:nvSpPr>
        <p:spPr>
          <a:xfrm>
            <a:off x="6360577" y="3956925"/>
            <a:ext cx="114429" cy="114429"/>
          </a:xfrm>
          <a:prstGeom prst="rect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/>
        </p:nvSpPr>
        <p:spPr>
          <a:xfrm>
            <a:off x="6417792" y="4014510"/>
            <a:ext cx="114429" cy="114429"/>
          </a:xfrm>
          <a:prstGeom prst="rect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ounded Rectangle 134"/>
          <p:cNvSpPr/>
          <p:nvPr/>
        </p:nvSpPr>
        <p:spPr>
          <a:xfrm rot="10800000" flipV="1">
            <a:off x="3396495" y="646270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TextBox 139"/>
          <p:cNvSpPr txBox="1"/>
          <p:nvPr/>
        </p:nvSpPr>
        <p:spPr>
          <a:xfrm>
            <a:off x="3399569" y="634021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A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3568911" y="795809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46" name="Rounded Rectangle 145"/>
          <p:cNvSpPr/>
          <p:nvPr/>
        </p:nvSpPr>
        <p:spPr>
          <a:xfrm rot="10800000" flipV="1">
            <a:off x="3898519" y="646270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TextBox 146"/>
          <p:cNvSpPr txBox="1"/>
          <p:nvPr/>
        </p:nvSpPr>
        <p:spPr>
          <a:xfrm>
            <a:off x="3901593" y="634021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B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4065325" y="795809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3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55" name="Rounded Rectangle 154"/>
          <p:cNvSpPr/>
          <p:nvPr/>
        </p:nvSpPr>
        <p:spPr>
          <a:xfrm rot="10800000" flipV="1">
            <a:off x="4406154" y="646270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/>
          <p:cNvSpPr txBox="1"/>
          <p:nvPr/>
        </p:nvSpPr>
        <p:spPr>
          <a:xfrm>
            <a:off x="4402014" y="634021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C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4572960" y="795809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3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59" name="Rounded Rectangle 158"/>
          <p:cNvSpPr/>
          <p:nvPr/>
        </p:nvSpPr>
        <p:spPr>
          <a:xfrm rot="10800000" flipV="1">
            <a:off x="4913789" y="646270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TextBox 159"/>
          <p:cNvSpPr txBox="1"/>
          <p:nvPr/>
        </p:nvSpPr>
        <p:spPr>
          <a:xfrm>
            <a:off x="4916863" y="634021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D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5080595" y="795809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2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63" name="Rounded Rectangle 162"/>
          <p:cNvSpPr/>
          <p:nvPr/>
        </p:nvSpPr>
        <p:spPr>
          <a:xfrm rot="10800000" flipV="1">
            <a:off x="5421424" y="646270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TextBox 163"/>
          <p:cNvSpPr txBox="1"/>
          <p:nvPr/>
        </p:nvSpPr>
        <p:spPr>
          <a:xfrm>
            <a:off x="5437322" y="634021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E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65" name="TextBox 164"/>
          <p:cNvSpPr txBox="1"/>
          <p:nvPr/>
        </p:nvSpPr>
        <p:spPr>
          <a:xfrm>
            <a:off x="5593840" y="795809"/>
            <a:ext cx="19749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67" name="Rounded Rectangle 166"/>
          <p:cNvSpPr/>
          <p:nvPr/>
        </p:nvSpPr>
        <p:spPr>
          <a:xfrm rot="10800000" flipV="1">
            <a:off x="5929059" y="646270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TextBox 167"/>
          <p:cNvSpPr txBox="1"/>
          <p:nvPr/>
        </p:nvSpPr>
        <p:spPr>
          <a:xfrm>
            <a:off x="5950567" y="634021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F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6095865" y="795809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4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71" name="Rounded Rectangle 170"/>
          <p:cNvSpPr/>
          <p:nvPr/>
        </p:nvSpPr>
        <p:spPr>
          <a:xfrm rot="10800000" flipV="1">
            <a:off x="6436694" y="646270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TextBox 171"/>
          <p:cNvSpPr txBox="1"/>
          <p:nvPr/>
        </p:nvSpPr>
        <p:spPr>
          <a:xfrm>
            <a:off x="6430150" y="634021"/>
            <a:ext cx="360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G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6603500" y="795809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2</a:t>
            </a:r>
          </a:p>
        </p:txBody>
      </p:sp>
      <p:sp>
        <p:nvSpPr>
          <p:cNvPr id="175" name="Rounded Rectangle 174"/>
          <p:cNvSpPr/>
          <p:nvPr/>
        </p:nvSpPr>
        <p:spPr>
          <a:xfrm rot="10800000" flipV="1">
            <a:off x="6944329" y="646270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/>
          <p:cNvSpPr txBox="1"/>
          <p:nvPr/>
        </p:nvSpPr>
        <p:spPr>
          <a:xfrm>
            <a:off x="6947403" y="634021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H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7111135" y="795809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4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79" name="Rounded Rectangle 178"/>
          <p:cNvSpPr/>
          <p:nvPr/>
        </p:nvSpPr>
        <p:spPr>
          <a:xfrm rot="10800000" flipV="1">
            <a:off x="7451964" y="646270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TextBox 179"/>
          <p:cNvSpPr txBox="1"/>
          <p:nvPr/>
        </p:nvSpPr>
        <p:spPr>
          <a:xfrm>
            <a:off x="7502326" y="634021"/>
            <a:ext cx="24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I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7624380" y="795809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83" name="Rounded Rectangle 182"/>
          <p:cNvSpPr/>
          <p:nvPr/>
        </p:nvSpPr>
        <p:spPr>
          <a:xfrm rot="10800000" flipV="1">
            <a:off x="7959599" y="646270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TextBox 183"/>
          <p:cNvSpPr txBox="1"/>
          <p:nvPr/>
        </p:nvSpPr>
        <p:spPr>
          <a:xfrm>
            <a:off x="7993130" y="634021"/>
            <a:ext cx="280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J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8126405" y="795809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8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87" name="Rounded Rectangle 186"/>
          <p:cNvSpPr/>
          <p:nvPr/>
        </p:nvSpPr>
        <p:spPr>
          <a:xfrm rot="10800000" flipV="1">
            <a:off x="3394907" y="1090295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TextBox 187"/>
          <p:cNvSpPr txBox="1"/>
          <p:nvPr/>
        </p:nvSpPr>
        <p:spPr>
          <a:xfrm>
            <a:off x="3391569" y="1078046"/>
            <a:ext cx="354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K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3561713" y="1239834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5</a:t>
            </a:r>
          </a:p>
        </p:txBody>
      </p:sp>
      <p:sp>
        <p:nvSpPr>
          <p:cNvPr id="191" name="Rounded Rectangle 190"/>
          <p:cNvSpPr/>
          <p:nvPr/>
        </p:nvSpPr>
        <p:spPr>
          <a:xfrm rot="10800000" flipV="1">
            <a:off x="3904423" y="1090295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TextBox 191"/>
          <p:cNvSpPr txBox="1"/>
          <p:nvPr/>
        </p:nvSpPr>
        <p:spPr>
          <a:xfrm>
            <a:off x="3918718" y="107804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L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93" name="TextBox 192"/>
          <p:cNvSpPr txBox="1"/>
          <p:nvPr/>
        </p:nvSpPr>
        <p:spPr>
          <a:xfrm>
            <a:off x="4076839" y="1239834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95" name="Rounded Rectangle 194"/>
          <p:cNvSpPr/>
          <p:nvPr/>
        </p:nvSpPr>
        <p:spPr>
          <a:xfrm rot="10800000" flipV="1">
            <a:off x="4413939" y="1090295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TextBox 195"/>
          <p:cNvSpPr txBox="1"/>
          <p:nvPr/>
        </p:nvSpPr>
        <p:spPr>
          <a:xfrm>
            <a:off x="4401784" y="1078046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M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197" name="TextBox 196"/>
          <p:cNvSpPr txBox="1"/>
          <p:nvPr/>
        </p:nvSpPr>
        <p:spPr>
          <a:xfrm>
            <a:off x="4580745" y="1239834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3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199" name="Rounded Rectangle 198"/>
          <p:cNvSpPr/>
          <p:nvPr/>
        </p:nvSpPr>
        <p:spPr>
          <a:xfrm rot="10800000" flipV="1">
            <a:off x="4923455" y="1090295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TextBox 199"/>
          <p:cNvSpPr txBox="1"/>
          <p:nvPr/>
        </p:nvSpPr>
        <p:spPr>
          <a:xfrm>
            <a:off x="4918514" y="1078046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N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01" name="TextBox 200"/>
          <p:cNvSpPr txBox="1"/>
          <p:nvPr/>
        </p:nvSpPr>
        <p:spPr>
          <a:xfrm>
            <a:off x="5095871" y="1239834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03" name="Rounded Rectangle 202"/>
          <p:cNvSpPr/>
          <p:nvPr/>
        </p:nvSpPr>
        <p:spPr>
          <a:xfrm rot="10800000" flipV="1">
            <a:off x="5432971" y="1090295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TextBox 203"/>
          <p:cNvSpPr txBox="1"/>
          <p:nvPr/>
        </p:nvSpPr>
        <p:spPr>
          <a:xfrm>
            <a:off x="5420816" y="1078046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O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5605387" y="1239834"/>
            <a:ext cx="19749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</a:p>
        </p:txBody>
      </p:sp>
      <p:sp>
        <p:nvSpPr>
          <p:cNvPr id="207" name="Rounded Rectangle 206"/>
          <p:cNvSpPr/>
          <p:nvPr/>
        </p:nvSpPr>
        <p:spPr>
          <a:xfrm rot="10800000" flipV="1">
            <a:off x="5942487" y="1090295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TextBox 207"/>
          <p:cNvSpPr txBox="1"/>
          <p:nvPr/>
        </p:nvSpPr>
        <p:spPr>
          <a:xfrm>
            <a:off x="5963194" y="107804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P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09" name="TextBox 208"/>
          <p:cNvSpPr txBox="1"/>
          <p:nvPr/>
        </p:nvSpPr>
        <p:spPr>
          <a:xfrm>
            <a:off x="6109293" y="1239834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3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11" name="Rounded Rectangle 210"/>
          <p:cNvSpPr/>
          <p:nvPr/>
        </p:nvSpPr>
        <p:spPr>
          <a:xfrm rot="10800000" flipV="1">
            <a:off x="6452003" y="1090295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TextBox 211"/>
          <p:cNvSpPr txBox="1"/>
          <p:nvPr/>
        </p:nvSpPr>
        <p:spPr>
          <a:xfrm>
            <a:off x="6436642" y="1078046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Q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6628323" y="1239834"/>
            <a:ext cx="22313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10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15" name="Rounded Rectangle 214"/>
          <p:cNvSpPr/>
          <p:nvPr/>
        </p:nvSpPr>
        <p:spPr>
          <a:xfrm rot="10800000" flipV="1">
            <a:off x="6961519" y="1090295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TextBox 215"/>
          <p:cNvSpPr txBox="1"/>
          <p:nvPr/>
        </p:nvSpPr>
        <p:spPr>
          <a:xfrm>
            <a:off x="6964593" y="1078046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R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17" name="TextBox 216"/>
          <p:cNvSpPr txBox="1"/>
          <p:nvPr/>
        </p:nvSpPr>
        <p:spPr>
          <a:xfrm>
            <a:off x="7133935" y="1239834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19" name="Rounded Rectangle 218"/>
          <p:cNvSpPr/>
          <p:nvPr/>
        </p:nvSpPr>
        <p:spPr>
          <a:xfrm rot="10800000" flipV="1">
            <a:off x="7471035" y="1090295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TextBox 219"/>
          <p:cNvSpPr txBox="1"/>
          <p:nvPr/>
        </p:nvSpPr>
        <p:spPr>
          <a:xfrm>
            <a:off x="7482925" y="107804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S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7643451" y="1239834"/>
            <a:ext cx="19749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</a:p>
        </p:txBody>
      </p:sp>
      <p:sp>
        <p:nvSpPr>
          <p:cNvPr id="223" name="Rounded Rectangle 222"/>
          <p:cNvSpPr/>
          <p:nvPr/>
        </p:nvSpPr>
        <p:spPr>
          <a:xfrm rot="10800000" flipV="1">
            <a:off x="7980552" y="1090295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TextBox 223"/>
          <p:cNvSpPr txBox="1"/>
          <p:nvPr/>
        </p:nvSpPr>
        <p:spPr>
          <a:xfrm>
            <a:off x="8002060" y="1078046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T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25" name="TextBox 224"/>
          <p:cNvSpPr txBox="1"/>
          <p:nvPr/>
        </p:nvSpPr>
        <p:spPr>
          <a:xfrm>
            <a:off x="8152968" y="1239834"/>
            <a:ext cx="19749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</a:p>
        </p:txBody>
      </p:sp>
      <p:sp>
        <p:nvSpPr>
          <p:cNvPr id="227" name="Rounded Rectangle 226"/>
          <p:cNvSpPr/>
          <p:nvPr/>
        </p:nvSpPr>
        <p:spPr>
          <a:xfrm rot="10800000" flipV="1">
            <a:off x="4156894" y="1548424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TextBox 227"/>
          <p:cNvSpPr txBox="1"/>
          <p:nvPr/>
        </p:nvSpPr>
        <p:spPr>
          <a:xfrm>
            <a:off x="4159968" y="1536175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U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29" name="TextBox 228"/>
          <p:cNvSpPr txBox="1"/>
          <p:nvPr/>
        </p:nvSpPr>
        <p:spPr>
          <a:xfrm>
            <a:off x="4329310" y="1697963"/>
            <a:ext cx="1974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31" name="Rounded Rectangle 230"/>
          <p:cNvSpPr/>
          <p:nvPr/>
        </p:nvSpPr>
        <p:spPr>
          <a:xfrm rot="10800000" flipV="1">
            <a:off x="4664674" y="1548424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TextBox 231"/>
          <p:cNvSpPr txBox="1"/>
          <p:nvPr/>
        </p:nvSpPr>
        <p:spPr>
          <a:xfrm>
            <a:off x="4667748" y="1536175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V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33" name="TextBox 232"/>
          <p:cNvSpPr txBox="1"/>
          <p:nvPr/>
        </p:nvSpPr>
        <p:spPr>
          <a:xfrm>
            <a:off x="4831480" y="1697963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4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35" name="Rounded Rectangle 234"/>
          <p:cNvSpPr/>
          <p:nvPr/>
        </p:nvSpPr>
        <p:spPr>
          <a:xfrm rot="10800000" flipV="1">
            <a:off x="5172454" y="1548424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TextBox 235"/>
          <p:cNvSpPr txBox="1"/>
          <p:nvPr/>
        </p:nvSpPr>
        <p:spPr>
          <a:xfrm>
            <a:off x="5133048" y="1536175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W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5339260" y="1697963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4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39" name="Rounded Rectangle 238"/>
          <p:cNvSpPr/>
          <p:nvPr/>
        </p:nvSpPr>
        <p:spPr>
          <a:xfrm rot="10800000" flipV="1">
            <a:off x="5680234" y="1548424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TextBox 239"/>
          <p:cNvSpPr txBox="1"/>
          <p:nvPr/>
        </p:nvSpPr>
        <p:spPr>
          <a:xfrm>
            <a:off x="5683308" y="1536175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X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41" name="TextBox 240"/>
          <p:cNvSpPr txBox="1"/>
          <p:nvPr/>
        </p:nvSpPr>
        <p:spPr>
          <a:xfrm>
            <a:off x="5847040" y="1697963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8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43" name="Rounded Rectangle 242"/>
          <p:cNvSpPr/>
          <p:nvPr/>
        </p:nvSpPr>
        <p:spPr>
          <a:xfrm rot="10800000" flipV="1">
            <a:off x="6188013" y="1548424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TextBox 243"/>
          <p:cNvSpPr txBox="1"/>
          <p:nvPr/>
        </p:nvSpPr>
        <p:spPr>
          <a:xfrm>
            <a:off x="6197499" y="1536175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Y</a:t>
            </a:r>
          </a:p>
        </p:txBody>
      </p:sp>
      <p:sp>
        <p:nvSpPr>
          <p:cNvPr id="245" name="TextBox 244"/>
          <p:cNvSpPr txBox="1"/>
          <p:nvPr/>
        </p:nvSpPr>
        <p:spPr>
          <a:xfrm>
            <a:off x="6354819" y="1697963"/>
            <a:ext cx="2087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4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47" name="Rounded Rectangle 246"/>
          <p:cNvSpPr/>
          <p:nvPr/>
        </p:nvSpPr>
        <p:spPr>
          <a:xfrm rot="10800000" flipV="1">
            <a:off x="6701572" y="1548424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TextBox 247"/>
          <p:cNvSpPr txBox="1"/>
          <p:nvPr/>
        </p:nvSpPr>
        <p:spPr>
          <a:xfrm>
            <a:off x="6717470" y="1536175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rPr>
              <a:t>Z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Biko" charset="0"/>
              <a:ea typeface="Biko" charset="0"/>
              <a:cs typeface="Biko" charset="0"/>
            </a:endParaRPr>
          </a:p>
        </p:txBody>
      </p:sp>
      <p:sp>
        <p:nvSpPr>
          <p:cNvPr id="249" name="TextBox 248"/>
          <p:cNvSpPr txBox="1"/>
          <p:nvPr/>
        </p:nvSpPr>
        <p:spPr>
          <a:xfrm>
            <a:off x="6861164" y="1697963"/>
            <a:ext cx="22313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 smtClean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rPr>
              <a:t>10</a:t>
            </a:r>
            <a:endParaRPr lang="en-US" sz="600" b="1" dirty="0">
              <a:solidFill>
                <a:schemeClr val="accent4">
                  <a:lumMod val="50000"/>
                </a:schemeClr>
              </a:solidFill>
              <a:latin typeface="Steelfish" charset="0"/>
              <a:ea typeface="Steelfish" charset="0"/>
              <a:cs typeface="Steelfish" charset="0"/>
            </a:endParaRPr>
          </a:p>
        </p:txBody>
      </p:sp>
      <p:sp>
        <p:nvSpPr>
          <p:cNvPr id="250" name="Rounded Rectangle 249"/>
          <p:cNvSpPr/>
          <p:nvPr/>
        </p:nvSpPr>
        <p:spPr>
          <a:xfrm rot="10800000" flipV="1">
            <a:off x="7199695" y="1548424"/>
            <a:ext cx="344834" cy="34483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635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262489" y="406400"/>
            <a:ext cx="5277555" cy="164296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ounded Rectangle 229"/>
          <p:cNvSpPr/>
          <p:nvPr/>
        </p:nvSpPr>
        <p:spPr>
          <a:xfrm>
            <a:off x="5297252" y="4318578"/>
            <a:ext cx="344834" cy="344834"/>
          </a:xfrm>
          <a:prstGeom prst="roundRect">
            <a:avLst/>
          </a:prstGeom>
          <a:solidFill>
            <a:srgbClr val="FFE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Freeform 233"/>
          <p:cNvSpPr/>
          <p:nvPr/>
        </p:nvSpPr>
        <p:spPr>
          <a:xfrm>
            <a:off x="5367577" y="4370378"/>
            <a:ext cx="151287" cy="186495"/>
          </a:xfrm>
          <a:custGeom>
            <a:avLst/>
            <a:gdLst>
              <a:gd name="connsiteX0" fmla="*/ 230662 w 700562"/>
              <a:gd name="connsiteY0" fmla="*/ 755650 h 863600"/>
              <a:gd name="connsiteX1" fmla="*/ 163987 w 700562"/>
              <a:gd name="connsiteY1" fmla="*/ 635000 h 863600"/>
              <a:gd name="connsiteX2" fmla="*/ 167162 w 700562"/>
              <a:gd name="connsiteY2" fmla="*/ 504825 h 863600"/>
              <a:gd name="connsiteX3" fmla="*/ 211612 w 700562"/>
              <a:gd name="connsiteY3" fmla="*/ 419100 h 863600"/>
              <a:gd name="connsiteX4" fmla="*/ 284637 w 700562"/>
              <a:gd name="connsiteY4" fmla="*/ 346075 h 863600"/>
              <a:gd name="connsiteX5" fmla="*/ 338612 w 700562"/>
              <a:gd name="connsiteY5" fmla="*/ 311150 h 863600"/>
              <a:gd name="connsiteX6" fmla="*/ 341787 w 700562"/>
              <a:gd name="connsiteY6" fmla="*/ 419100 h 863600"/>
              <a:gd name="connsiteX7" fmla="*/ 700562 w 700562"/>
              <a:gd name="connsiteY7" fmla="*/ 209550 h 863600"/>
              <a:gd name="connsiteX8" fmla="*/ 341787 w 700562"/>
              <a:gd name="connsiteY8" fmla="*/ 0 h 863600"/>
              <a:gd name="connsiteX9" fmla="*/ 341787 w 700562"/>
              <a:gd name="connsiteY9" fmla="*/ 149225 h 863600"/>
              <a:gd name="connsiteX10" fmla="*/ 287812 w 700562"/>
              <a:gd name="connsiteY10" fmla="*/ 161925 h 863600"/>
              <a:gd name="connsiteX11" fmla="*/ 198912 w 700562"/>
              <a:gd name="connsiteY11" fmla="*/ 209550 h 863600"/>
              <a:gd name="connsiteX12" fmla="*/ 90962 w 700562"/>
              <a:gd name="connsiteY12" fmla="*/ 304800 h 863600"/>
              <a:gd name="connsiteX13" fmla="*/ 17937 w 700562"/>
              <a:gd name="connsiteY13" fmla="*/ 463550 h 863600"/>
              <a:gd name="connsiteX14" fmla="*/ 2062 w 700562"/>
              <a:gd name="connsiteY14" fmla="*/ 612775 h 863600"/>
              <a:gd name="connsiteX15" fmla="*/ 52862 w 700562"/>
              <a:gd name="connsiteY15" fmla="*/ 765175 h 863600"/>
              <a:gd name="connsiteX16" fmla="*/ 119537 w 700562"/>
              <a:gd name="connsiteY16" fmla="*/ 863600 h 863600"/>
              <a:gd name="connsiteX17" fmla="*/ 230662 w 700562"/>
              <a:gd name="connsiteY17" fmla="*/ 755650 h 86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00562" h="863600">
                <a:moveTo>
                  <a:pt x="230662" y="755650"/>
                </a:moveTo>
                <a:cubicBezTo>
                  <a:pt x="202616" y="716227"/>
                  <a:pt x="174570" y="676804"/>
                  <a:pt x="163987" y="635000"/>
                </a:cubicBezTo>
                <a:cubicBezTo>
                  <a:pt x="153404" y="593196"/>
                  <a:pt x="159224" y="540808"/>
                  <a:pt x="167162" y="504825"/>
                </a:cubicBezTo>
                <a:cubicBezTo>
                  <a:pt x="175099" y="468842"/>
                  <a:pt x="192033" y="445558"/>
                  <a:pt x="211612" y="419100"/>
                </a:cubicBezTo>
                <a:cubicBezTo>
                  <a:pt x="231191" y="392642"/>
                  <a:pt x="263470" y="364067"/>
                  <a:pt x="284637" y="346075"/>
                </a:cubicBezTo>
                <a:cubicBezTo>
                  <a:pt x="305804" y="328083"/>
                  <a:pt x="329087" y="298979"/>
                  <a:pt x="338612" y="311150"/>
                </a:cubicBezTo>
                <a:cubicBezTo>
                  <a:pt x="339670" y="347133"/>
                  <a:pt x="340729" y="383117"/>
                  <a:pt x="341787" y="419100"/>
                </a:cubicBezTo>
                <a:lnTo>
                  <a:pt x="700562" y="209550"/>
                </a:lnTo>
                <a:cubicBezTo>
                  <a:pt x="580970" y="139700"/>
                  <a:pt x="401583" y="9525"/>
                  <a:pt x="341787" y="0"/>
                </a:cubicBezTo>
                <a:cubicBezTo>
                  <a:pt x="341787" y="49742"/>
                  <a:pt x="342845" y="125942"/>
                  <a:pt x="341787" y="149225"/>
                </a:cubicBezTo>
                <a:cubicBezTo>
                  <a:pt x="323795" y="153458"/>
                  <a:pt x="311624" y="151871"/>
                  <a:pt x="287812" y="161925"/>
                </a:cubicBezTo>
                <a:cubicBezTo>
                  <a:pt x="264000" y="171979"/>
                  <a:pt x="231720" y="185737"/>
                  <a:pt x="198912" y="209550"/>
                </a:cubicBezTo>
                <a:cubicBezTo>
                  <a:pt x="166104" y="233363"/>
                  <a:pt x="121124" y="262467"/>
                  <a:pt x="90962" y="304800"/>
                </a:cubicBezTo>
                <a:cubicBezTo>
                  <a:pt x="60800" y="347133"/>
                  <a:pt x="32754" y="412221"/>
                  <a:pt x="17937" y="463550"/>
                </a:cubicBezTo>
                <a:cubicBezTo>
                  <a:pt x="3120" y="514879"/>
                  <a:pt x="-3759" y="562504"/>
                  <a:pt x="2062" y="612775"/>
                </a:cubicBezTo>
                <a:cubicBezTo>
                  <a:pt x="7883" y="663046"/>
                  <a:pt x="33283" y="723371"/>
                  <a:pt x="52862" y="765175"/>
                </a:cubicBezTo>
                <a:cubicBezTo>
                  <a:pt x="72441" y="806979"/>
                  <a:pt x="119537" y="863600"/>
                  <a:pt x="119537" y="863600"/>
                </a:cubicBezTo>
                <a:lnTo>
                  <a:pt x="230662" y="755650"/>
                </a:lnTo>
                <a:close/>
              </a:path>
            </a:pathLst>
          </a:custGeom>
          <a:solidFill>
            <a:srgbClr val="7F6000"/>
          </a:solidFill>
          <a:ln>
            <a:solidFill>
              <a:srgbClr val="FFE7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Freeform 237"/>
          <p:cNvSpPr/>
          <p:nvPr/>
        </p:nvSpPr>
        <p:spPr>
          <a:xfrm rot="10800000">
            <a:off x="5420475" y="4425117"/>
            <a:ext cx="151287" cy="186495"/>
          </a:xfrm>
          <a:custGeom>
            <a:avLst/>
            <a:gdLst>
              <a:gd name="connsiteX0" fmla="*/ 230662 w 700562"/>
              <a:gd name="connsiteY0" fmla="*/ 755650 h 863600"/>
              <a:gd name="connsiteX1" fmla="*/ 163987 w 700562"/>
              <a:gd name="connsiteY1" fmla="*/ 635000 h 863600"/>
              <a:gd name="connsiteX2" fmla="*/ 167162 w 700562"/>
              <a:gd name="connsiteY2" fmla="*/ 504825 h 863600"/>
              <a:gd name="connsiteX3" fmla="*/ 211612 w 700562"/>
              <a:gd name="connsiteY3" fmla="*/ 419100 h 863600"/>
              <a:gd name="connsiteX4" fmla="*/ 284637 w 700562"/>
              <a:gd name="connsiteY4" fmla="*/ 346075 h 863600"/>
              <a:gd name="connsiteX5" fmla="*/ 338612 w 700562"/>
              <a:gd name="connsiteY5" fmla="*/ 311150 h 863600"/>
              <a:gd name="connsiteX6" fmla="*/ 341787 w 700562"/>
              <a:gd name="connsiteY6" fmla="*/ 419100 h 863600"/>
              <a:gd name="connsiteX7" fmla="*/ 700562 w 700562"/>
              <a:gd name="connsiteY7" fmla="*/ 209550 h 863600"/>
              <a:gd name="connsiteX8" fmla="*/ 341787 w 700562"/>
              <a:gd name="connsiteY8" fmla="*/ 0 h 863600"/>
              <a:gd name="connsiteX9" fmla="*/ 341787 w 700562"/>
              <a:gd name="connsiteY9" fmla="*/ 149225 h 863600"/>
              <a:gd name="connsiteX10" fmla="*/ 287812 w 700562"/>
              <a:gd name="connsiteY10" fmla="*/ 161925 h 863600"/>
              <a:gd name="connsiteX11" fmla="*/ 198912 w 700562"/>
              <a:gd name="connsiteY11" fmla="*/ 209550 h 863600"/>
              <a:gd name="connsiteX12" fmla="*/ 90962 w 700562"/>
              <a:gd name="connsiteY12" fmla="*/ 304800 h 863600"/>
              <a:gd name="connsiteX13" fmla="*/ 17937 w 700562"/>
              <a:gd name="connsiteY13" fmla="*/ 463550 h 863600"/>
              <a:gd name="connsiteX14" fmla="*/ 2062 w 700562"/>
              <a:gd name="connsiteY14" fmla="*/ 612775 h 863600"/>
              <a:gd name="connsiteX15" fmla="*/ 52862 w 700562"/>
              <a:gd name="connsiteY15" fmla="*/ 765175 h 863600"/>
              <a:gd name="connsiteX16" fmla="*/ 119537 w 700562"/>
              <a:gd name="connsiteY16" fmla="*/ 863600 h 863600"/>
              <a:gd name="connsiteX17" fmla="*/ 230662 w 700562"/>
              <a:gd name="connsiteY17" fmla="*/ 755650 h 86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00562" h="863600">
                <a:moveTo>
                  <a:pt x="230662" y="755650"/>
                </a:moveTo>
                <a:cubicBezTo>
                  <a:pt x="202616" y="716227"/>
                  <a:pt x="174570" y="676804"/>
                  <a:pt x="163987" y="635000"/>
                </a:cubicBezTo>
                <a:cubicBezTo>
                  <a:pt x="153404" y="593196"/>
                  <a:pt x="159224" y="540808"/>
                  <a:pt x="167162" y="504825"/>
                </a:cubicBezTo>
                <a:cubicBezTo>
                  <a:pt x="175099" y="468842"/>
                  <a:pt x="192033" y="445558"/>
                  <a:pt x="211612" y="419100"/>
                </a:cubicBezTo>
                <a:cubicBezTo>
                  <a:pt x="231191" y="392642"/>
                  <a:pt x="263470" y="364067"/>
                  <a:pt x="284637" y="346075"/>
                </a:cubicBezTo>
                <a:cubicBezTo>
                  <a:pt x="305804" y="328083"/>
                  <a:pt x="329087" y="298979"/>
                  <a:pt x="338612" y="311150"/>
                </a:cubicBezTo>
                <a:cubicBezTo>
                  <a:pt x="339670" y="347133"/>
                  <a:pt x="340729" y="383117"/>
                  <a:pt x="341787" y="419100"/>
                </a:cubicBezTo>
                <a:lnTo>
                  <a:pt x="700562" y="209550"/>
                </a:lnTo>
                <a:cubicBezTo>
                  <a:pt x="580970" y="139700"/>
                  <a:pt x="401583" y="9525"/>
                  <a:pt x="341787" y="0"/>
                </a:cubicBezTo>
                <a:cubicBezTo>
                  <a:pt x="341787" y="49742"/>
                  <a:pt x="342845" y="125942"/>
                  <a:pt x="341787" y="149225"/>
                </a:cubicBezTo>
                <a:cubicBezTo>
                  <a:pt x="323795" y="153458"/>
                  <a:pt x="311624" y="151871"/>
                  <a:pt x="287812" y="161925"/>
                </a:cubicBezTo>
                <a:cubicBezTo>
                  <a:pt x="264000" y="171979"/>
                  <a:pt x="231720" y="185737"/>
                  <a:pt x="198912" y="209550"/>
                </a:cubicBezTo>
                <a:cubicBezTo>
                  <a:pt x="166104" y="233363"/>
                  <a:pt x="121124" y="262467"/>
                  <a:pt x="90962" y="304800"/>
                </a:cubicBezTo>
                <a:cubicBezTo>
                  <a:pt x="60800" y="347133"/>
                  <a:pt x="32754" y="412221"/>
                  <a:pt x="17937" y="463550"/>
                </a:cubicBezTo>
                <a:cubicBezTo>
                  <a:pt x="3120" y="514879"/>
                  <a:pt x="-3759" y="562504"/>
                  <a:pt x="2062" y="612775"/>
                </a:cubicBezTo>
                <a:cubicBezTo>
                  <a:pt x="7883" y="663046"/>
                  <a:pt x="33283" y="723371"/>
                  <a:pt x="52862" y="765175"/>
                </a:cubicBezTo>
                <a:cubicBezTo>
                  <a:pt x="72441" y="806979"/>
                  <a:pt x="119537" y="863600"/>
                  <a:pt x="119537" y="863600"/>
                </a:cubicBezTo>
                <a:lnTo>
                  <a:pt x="230662" y="755650"/>
                </a:lnTo>
                <a:close/>
              </a:path>
            </a:pathLst>
          </a:custGeom>
          <a:solidFill>
            <a:srgbClr val="7F6000"/>
          </a:solidFill>
          <a:ln>
            <a:solidFill>
              <a:srgbClr val="FFE7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ounded Rectangle 241"/>
          <p:cNvSpPr/>
          <p:nvPr/>
        </p:nvSpPr>
        <p:spPr>
          <a:xfrm>
            <a:off x="5800976" y="4318578"/>
            <a:ext cx="344834" cy="344834"/>
          </a:xfrm>
          <a:prstGeom prst="roundRect">
            <a:avLst/>
          </a:prstGeom>
          <a:solidFill>
            <a:srgbClr val="FFE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Explosion 1 245"/>
          <p:cNvSpPr/>
          <p:nvPr/>
        </p:nvSpPr>
        <p:spPr>
          <a:xfrm>
            <a:off x="5851801" y="4365952"/>
            <a:ext cx="243184" cy="250086"/>
          </a:xfrm>
          <a:prstGeom prst="irregularSeal1">
            <a:avLst/>
          </a:prstGeom>
          <a:solidFill>
            <a:srgbClr val="7F6000"/>
          </a:solidFill>
          <a:ln w="6350">
            <a:solidFill>
              <a:srgbClr val="FFE7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ounded Rectangle 250"/>
          <p:cNvSpPr/>
          <p:nvPr/>
        </p:nvSpPr>
        <p:spPr>
          <a:xfrm>
            <a:off x="6818335" y="4321718"/>
            <a:ext cx="344834" cy="344834"/>
          </a:xfrm>
          <a:prstGeom prst="roundRect">
            <a:avLst/>
          </a:prstGeom>
          <a:solidFill>
            <a:srgbClr val="FFE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TextBox 251"/>
          <p:cNvSpPr txBox="1"/>
          <p:nvPr/>
        </p:nvSpPr>
        <p:spPr>
          <a:xfrm>
            <a:off x="6764048" y="4209680"/>
            <a:ext cx="462547" cy="562630"/>
          </a:xfrm>
          <a:prstGeom prst="ellipse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?</a:t>
            </a:r>
            <a:endParaRPr lang="en-US" sz="2000" b="1" dirty="0">
              <a:solidFill>
                <a:schemeClr val="accent1">
                  <a:lumMod val="60000"/>
                  <a:lumOff val="4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53" name="Rounded Rectangle 252"/>
          <p:cNvSpPr/>
          <p:nvPr/>
        </p:nvSpPr>
        <p:spPr>
          <a:xfrm>
            <a:off x="4775752" y="4318578"/>
            <a:ext cx="344834" cy="344834"/>
          </a:xfrm>
          <a:prstGeom prst="roundRect">
            <a:avLst/>
          </a:prstGeom>
          <a:solidFill>
            <a:srgbClr val="FFE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Cross 253"/>
          <p:cNvSpPr/>
          <p:nvPr/>
        </p:nvSpPr>
        <p:spPr>
          <a:xfrm>
            <a:off x="4855153" y="4404951"/>
            <a:ext cx="65492" cy="65492"/>
          </a:xfrm>
          <a:prstGeom prst="plus">
            <a:avLst>
              <a:gd name="adj" fmla="val 33866"/>
            </a:avLst>
          </a:prstGeom>
          <a:solidFill>
            <a:srgbClr val="7F6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Rectangle 254"/>
          <p:cNvSpPr/>
          <p:nvPr/>
        </p:nvSpPr>
        <p:spPr>
          <a:xfrm rot="18900000">
            <a:off x="4814707" y="4481843"/>
            <a:ext cx="266924" cy="21373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/>
          <p:cNvSpPr/>
          <p:nvPr/>
        </p:nvSpPr>
        <p:spPr>
          <a:xfrm>
            <a:off x="4964311" y="4538576"/>
            <a:ext cx="66343" cy="21283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ounded Rectangle 256"/>
          <p:cNvSpPr/>
          <p:nvPr/>
        </p:nvSpPr>
        <p:spPr>
          <a:xfrm>
            <a:off x="6303722" y="4318578"/>
            <a:ext cx="344834" cy="344834"/>
          </a:xfrm>
          <a:prstGeom prst="roundRect">
            <a:avLst/>
          </a:prstGeom>
          <a:solidFill>
            <a:srgbClr val="FFE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Rectangle 257"/>
          <p:cNvSpPr/>
          <p:nvPr/>
        </p:nvSpPr>
        <p:spPr>
          <a:xfrm>
            <a:off x="6390317" y="4404988"/>
            <a:ext cx="114429" cy="114429"/>
          </a:xfrm>
          <a:prstGeom prst="rect">
            <a:avLst/>
          </a:prstGeom>
          <a:noFill/>
          <a:ln w="19050">
            <a:solidFill>
              <a:srgbClr val="7F6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/>
          <p:cNvSpPr/>
          <p:nvPr/>
        </p:nvSpPr>
        <p:spPr>
          <a:xfrm>
            <a:off x="6447532" y="4462573"/>
            <a:ext cx="114429" cy="114429"/>
          </a:xfrm>
          <a:prstGeom prst="rect">
            <a:avLst/>
          </a:prstGeom>
          <a:noFill/>
          <a:ln w="19050">
            <a:solidFill>
              <a:srgbClr val="7F6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9468957" y="3927536"/>
            <a:ext cx="573106" cy="573106"/>
            <a:chOff x="9468957" y="3927536"/>
            <a:chExt cx="573106" cy="573106"/>
          </a:xfrm>
        </p:grpSpPr>
        <p:sp>
          <p:nvSpPr>
            <p:cNvPr id="190" name="Oval 189"/>
            <p:cNvSpPr/>
            <p:nvPr/>
          </p:nvSpPr>
          <p:spPr>
            <a:xfrm rot="10800000" flipV="1">
              <a:off x="9468957" y="3927536"/>
              <a:ext cx="573106" cy="573106"/>
            </a:xfrm>
            <a:prstGeom prst="ellipse">
              <a:avLst/>
            </a:prstGeom>
            <a:noFill/>
            <a:ln w="12700">
              <a:solidFill>
                <a:srgbClr val="94634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946348"/>
                </a:solidFill>
              </a:endParaRPr>
            </a:p>
          </p:txBody>
        </p:sp>
        <p:sp>
          <p:nvSpPr>
            <p:cNvPr id="3" name="Cross 2"/>
            <p:cNvSpPr/>
            <p:nvPr/>
          </p:nvSpPr>
          <p:spPr>
            <a:xfrm>
              <a:off x="9563801" y="4022380"/>
              <a:ext cx="383418" cy="383418"/>
            </a:xfrm>
            <a:prstGeom prst="plus">
              <a:avLst>
                <a:gd name="adj" fmla="val 50000"/>
              </a:avLst>
            </a:prstGeom>
            <a:ln>
              <a:solidFill>
                <a:srgbClr val="94634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788595" y="3873655"/>
            <a:ext cx="344834" cy="344834"/>
            <a:chOff x="6788595" y="3873655"/>
            <a:chExt cx="344834" cy="344834"/>
          </a:xfrm>
        </p:grpSpPr>
        <p:sp>
          <p:nvSpPr>
            <p:cNvPr id="117" name="Oval 116"/>
            <p:cNvSpPr/>
            <p:nvPr/>
          </p:nvSpPr>
          <p:spPr>
            <a:xfrm>
              <a:off x="6788595" y="3873655"/>
              <a:ext cx="344834" cy="344834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6856593" y="3961256"/>
              <a:ext cx="208839" cy="169633"/>
              <a:chOff x="6836078" y="3959812"/>
              <a:chExt cx="208839" cy="169633"/>
            </a:xfrm>
          </p:grpSpPr>
          <p:sp>
            <p:nvSpPr>
              <p:cNvPr id="8" name="Left Arrow 7"/>
              <p:cNvSpPr/>
              <p:nvPr/>
            </p:nvSpPr>
            <p:spPr>
              <a:xfrm>
                <a:off x="6836078" y="3959812"/>
                <a:ext cx="204998" cy="81726"/>
              </a:xfrm>
              <a:prstGeom prst="lef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Left Arrow 193"/>
              <p:cNvSpPr/>
              <p:nvPr/>
            </p:nvSpPr>
            <p:spPr>
              <a:xfrm rot="10800000">
                <a:off x="6839919" y="4047719"/>
                <a:ext cx="204998" cy="81726"/>
              </a:xfrm>
              <a:prstGeom prst="lef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" name="Group 19"/>
          <p:cNvGrpSpPr/>
          <p:nvPr/>
        </p:nvGrpSpPr>
        <p:grpSpPr>
          <a:xfrm>
            <a:off x="7562456" y="4318578"/>
            <a:ext cx="344834" cy="344834"/>
            <a:chOff x="7562456" y="4318578"/>
            <a:chExt cx="344834" cy="344834"/>
          </a:xfrm>
        </p:grpSpPr>
        <p:sp>
          <p:nvSpPr>
            <p:cNvPr id="198" name="Rounded Rectangle 197"/>
            <p:cNvSpPr/>
            <p:nvPr/>
          </p:nvSpPr>
          <p:spPr>
            <a:xfrm rot="10800000" flipV="1">
              <a:off x="7562456" y="4318578"/>
              <a:ext cx="344834" cy="344834"/>
            </a:xfrm>
            <a:prstGeom prst="roundRect">
              <a:avLst/>
            </a:prstGeom>
            <a:solidFill>
              <a:srgbClr val="FFC000">
                <a:alpha val="80000"/>
              </a:srgbClr>
            </a:soli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Cross 201"/>
            <p:cNvSpPr/>
            <p:nvPr/>
          </p:nvSpPr>
          <p:spPr>
            <a:xfrm>
              <a:off x="7630800" y="4391950"/>
              <a:ext cx="205268" cy="205268"/>
            </a:xfrm>
            <a:prstGeom prst="plus">
              <a:avLst>
                <a:gd name="adj" fmla="val 50000"/>
              </a:avLst>
            </a:prstGeom>
            <a:ln>
              <a:solidFill>
                <a:srgbClr val="94634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036082" y="4690018"/>
            <a:ext cx="344834" cy="344834"/>
            <a:chOff x="8036082" y="4690018"/>
            <a:chExt cx="344834" cy="344834"/>
          </a:xfrm>
        </p:grpSpPr>
        <p:sp>
          <p:nvSpPr>
            <p:cNvPr id="210" name="Oval 209"/>
            <p:cNvSpPr/>
            <p:nvPr/>
          </p:nvSpPr>
          <p:spPr>
            <a:xfrm>
              <a:off x="8036082" y="4690018"/>
              <a:ext cx="344834" cy="344834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Cross 225"/>
            <p:cNvSpPr/>
            <p:nvPr/>
          </p:nvSpPr>
          <p:spPr>
            <a:xfrm>
              <a:off x="8105865" y="4759801"/>
              <a:ext cx="205268" cy="205268"/>
            </a:xfrm>
            <a:prstGeom prst="plus">
              <a:avLst>
                <a:gd name="adj" fmla="val 50000"/>
              </a:avLst>
            </a:prstGeom>
            <a:solidFill>
              <a:schemeClr val="accent2"/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6" name="Triangle 205"/>
          <p:cNvSpPr/>
          <p:nvPr/>
        </p:nvSpPr>
        <p:spPr>
          <a:xfrm rot="5400000">
            <a:off x="7257022" y="3920509"/>
            <a:ext cx="277752" cy="239441"/>
          </a:xfrm>
          <a:prstGeom prst="triangle">
            <a:avLst/>
          </a:prstGeom>
          <a:solidFill>
            <a:srgbClr val="FFCE4A"/>
          </a:solidFill>
          <a:ln>
            <a:solidFill>
              <a:srgbClr val="C0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Triangle 213"/>
          <p:cNvSpPr/>
          <p:nvPr/>
        </p:nvSpPr>
        <p:spPr>
          <a:xfrm rot="10800000">
            <a:off x="7611287" y="3950581"/>
            <a:ext cx="277752" cy="239441"/>
          </a:xfrm>
          <a:prstGeom prst="triangle">
            <a:avLst/>
          </a:prstGeom>
          <a:solidFill>
            <a:srgbClr val="FFCE4A"/>
          </a:solidFill>
          <a:ln>
            <a:solidFill>
              <a:srgbClr val="C0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0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909316" y="2396414"/>
            <a:ext cx="6373368" cy="3354584"/>
            <a:chOff x="2909316" y="2396414"/>
            <a:chExt cx="6373368" cy="3354584"/>
          </a:xfrm>
        </p:grpSpPr>
        <p:sp>
          <p:nvSpPr>
            <p:cNvPr id="28" name="TextBox 27"/>
            <p:cNvSpPr txBox="1"/>
            <p:nvPr/>
          </p:nvSpPr>
          <p:spPr>
            <a:xfrm rot="21278988">
              <a:off x="4122603" y="4284636"/>
              <a:ext cx="9108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 smtClean="0">
                  <a:ln w="12700">
                    <a:solidFill>
                      <a:srgbClr val="946348"/>
                    </a:solidFill>
                  </a:ln>
                  <a:solidFill>
                    <a:srgbClr val="946348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ernard MT Condensed" charset="0"/>
                  <a:ea typeface="Bernard MT Condensed" charset="0"/>
                  <a:cs typeface="Bernard MT Condensed" charset="0"/>
                </a:rPr>
                <a:t>WITH</a:t>
              </a:r>
              <a:endParaRPr lang="en-US" sz="2800" i="1" dirty="0">
                <a:ln w="12700">
                  <a:solidFill>
                    <a:srgbClr val="946348"/>
                  </a:solidFill>
                </a:ln>
                <a:solidFill>
                  <a:srgbClr val="946348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ernard MT Condensed" charset="0"/>
                <a:ea typeface="Bernard MT Condensed" charset="0"/>
                <a:cs typeface="Bernard MT Condensed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 rot="21278988">
              <a:off x="4141670" y="4276380"/>
              <a:ext cx="9108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 smtClean="0">
                  <a:ln w="12700">
                    <a:noFill/>
                  </a:ln>
                  <a:solidFill>
                    <a:schemeClr val="bg1"/>
                  </a:solidFill>
                  <a:latin typeface="Bernard MT Condensed" charset="0"/>
                  <a:ea typeface="Bernard MT Condensed" charset="0"/>
                  <a:cs typeface="Bernard MT Condensed" charset="0"/>
                </a:rPr>
                <a:t>WITH</a:t>
              </a:r>
              <a:endParaRPr lang="en-US" sz="2800" i="1" dirty="0">
                <a:ln w="12700">
                  <a:noFill/>
                </a:ln>
                <a:solidFill>
                  <a:schemeClr val="bg1"/>
                </a:solidFill>
                <a:latin typeface="Bernard MT Condensed" charset="0"/>
                <a:ea typeface="Bernard MT Condensed" charset="0"/>
                <a:cs typeface="Bernard MT Condensed" charset="0"/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 rot="21278988">
              <a:off x="4152854" y="4266426"/>
              <a:ext cx="9108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 smtClean="0">
                  <a:ln w="12700">
                    <a:noFill/>
                  </a:ln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ernard MT Condensed" charset="0"/>
                  <a:ea typeface="Bernard MT Condensed" charset="0"/>
                  <a:cs typeface="Bernard MT Condensed" charset="0"/>
                </a:rPr>
                <a:t>WITH</a:t>
              </a:r>
              <a:endParaRPr lang="en-US" sz="2800" i="1" dirty="0">
                <a:ln w="12700">
                  <a:noFill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ernard MT Condensed" charset="0"/>
                <a:ea typeface="Bernard MT Condensed" charset="0"/>
                <a:cs typeface="Bernard MT Condensed" charset="0"/>
              </a:endParaRPr>
            </a:p>
          </p:txBody>
        </p:sp>
        <p:sp>
          <p:nvSpPr>
            <p:cNvPr id="134" name="Rounded Rectangle 133"/>
            <p:cNvSpPr/>
            <p:nvPr/>
          </p:nvSpPr>
          <p:spPr>
            <a:xfrm rot="10310412" flipV="1">
              <a:off x="5026109" y="4190007"/>
              <a:ext cx="820382" cy="820382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0"/>
            </a:p>
          </p:txBody>
        </p:sp>
        <p:sp>
          <p:nvSpPr>
            <p:cNvPr id="135" name="TextBox 134"/>
            <p:cNvSpPr txBox="1"/>
            <p:nvPr/>
          </p:nvSpPr>
          <p:spPr>
            <a:xfrm rot="21110412">
              <a:off x="5142366" y="4160121"/>
              <a:ext cx="601446" cy="923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dirty="0" smtClean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S</a:t>
              </a:r>
              <a:endParaRPr lang="en-US" sz="5400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 rot="21110412">
              <a:off x="5574374" y="4511264"/>
              <a:ext cx="22153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1</a:t>
              </a:r>
            </a:p>
          </p:txBody>
        </p:sp>
        <p:sp>
          <p:nvSpPr>
            <p:cNvPr id="146" name="Rounded Rectangle 145"/>
            <p:cNvSpPr/>
            <p:nvPr/>
          </p:nvSpPr>
          <p:spPr>
            <a:xfrm rot="11071918" flipV="1">
              <a:off x="7373850" y="4248085"/>
              <a:ext cx="820382" cy="820382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0"/>
            </a:p>
          </p:txBody>
        </p:sp>
        <p:sp>
          <p:nvSpPr>
            <p:cNvPr id="147" name="TextBox 146"/>
            <p:cNvSpPr txBox="1"/>
            <p:nvPr/>
          </p:nvSpPr>
          <p:spPr>
            <a:xfrm rot="271918">
              <a:off x="7513250" y="4219163"/>
              <a:ext cx="545341" cy="923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dirty="0" smtClean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F</a:t>
              </a:r>
              <a:endParaRPr lang="en-US" sz="5400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 rot="271918">
              <a:off x="7883956" y="4622051"/>
              <a:ext cx="250389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4</a:t>
              </a:r>
              <a:endParaRPr lang="en-US" sz="1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  <p:sp>
          <p:nvSpPr>
            <p:cNvPr id="150" name="Rounded Rectangle 149"/>
            <p:cNvSpPr/>
            <p:nvPr/>
          </p:nvSpPr>
          <p:spPr>
            <a:xfrm rot="10800000" flipV="1">
              <a:off x="8154819" y="4471822"/>
              <a:ext cx="820382" cy="820382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8295995" y="4442681"/>
              <a:ext cx="545341" cy="923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dirty="0" smtClean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F</a:t>
              </a:r>
              <a:endParaRPr lang="en-US" sz="5400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endParaRP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8674735" y="4827585"/>
              <a:ext cx="250389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4</a:t>
              </a:r>
              <a:endParaRPr lang="en-US" sz="1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  <p:pic>
          <p:nvPicPr>
            <p:cNvPr id="132" name="Picture 131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909316" y="2396414"/>
              <a:ext cx="6373368" cy="210312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42" name="Rounded Rectangle 141"/>
            <p:cNvSpPr/>
            <p:nvPr/>
          </p:nvSpPr>
          <p:spPr>
            <a:xfrm rot="10596955" flipV="1">
              <a:off x="6573142" y="4107811"/>
              <a:ext cx="820382" cy="820382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0"/>
            </a:p>
          </p:txBody>
        </p:sp>
        <p:sp>
          <p:nvSpPr>
            <p:cNvPr id="143" name="TextBox 142"/>
            <p:cNvSpPr txBox="1"/>
            <p:nvPr/>
          </p:nvSpPr>
          <p:spPr>
            <a:xfrm rot="21396955">
              <a:off x="6659527" y="4078415"/>
              <a:ext cx="657552" cy="923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dirty="0" smtClean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U</a:t>
              </a:r>
              <a:endParaRPr lang="en-US" sz="5400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endParaRPr>
            </a:p>
          </p:txBody>
        </p:sp>
        <p:sp>
          <p:nvSpPr>
            <p:cNvPr id="144" name="TextBox 143"/>
            <p:cNvSpPr txBox="1"/>
            <p:nvPr/>
          </p:nvSpPr>
          <p:spPr>
            <a:xfrm rot="21396955">
              <a:off x="7113854" y="4449506"/>
              <a:ext cx="22153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1</a:t>
              </a:r>
              <a:endParaRPr lang="en-US" sz="1600" b="1" dirty="0">
                <a:solidFill>
                  <a:schemeClr val="accent4">
                    <a:lumMod val="50000"/>
                  </a:schemeClr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  <p:sp>
          <p:nvSpPr>
            <p:cNvPr id="138" name="Rounded Rectangle 137"/>
            <p:cNvSpPr/>
            <p:nvPr/>
          </p:nvSpPr>
          <p:spPr>
            <a:xfrm rot="10956997" flipV="1">
              <a:off x="5841639" y="4368702"/>
              <a:ext cx="820382" cy="820382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0"/>
            </a:p>
          </p:txBody>
        </p:sp>
        <p:sp>
          <p:nvSpPr>
            <p:cNvPr id="139" name="TextBox 138"/>
            <p:cNvSpPr txBox="1"/>
            <p:nvPr/>
          </p:nvSpPr>
          <p:spPr>
            <a:xfrm rot="156997">
              <a:off x="5981791" y="4339705"/>
              <a:ext cx="545341" cy="923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dirty="0" smtClean="0">
                  <a:solidFill>
                    <a:schemeClr val="accent4">
                      <a:lumMod val="50000"/>
                    </a:schemeClr>
                  </a:solidFill>
                  <a:latin typeface="Biko" charset="0"/>
                  <a:ea typeface="Biko" charset="0"/>
                  <a:cs typeface="Biko" charset="0"/>
                </a:rPr>
                <a:t>T</a:t>
              </a:r>
              <a:endParaRPr lang="en-US" sz="5400" dirty="0">
                <a:solidFill>
                  <a:schemeClr val="accent4">
                    <a:lumMod val="50000"/>
                  </a:schemeClr>
                </a:solidFill>
                <a:latin typeface="Biko" charset="0"/>
                <a:ea typeface="Biko" charset="0"/>
                <a:cs typeface="Biko" charset="0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 rot="156997">
              <a:off x="6370493" y="4735070"/>
              <a:ext cx="22153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4">
                      <a:lumMod val="50000"/>
                    </a:schemeClr>
                  </a:solidFill>
                  <a:latin typeface="Steelfish" charset="0"/>
                  <a:ea typeface="Steelfish" charset="0"/>
                  <a:cs typeface="Steelfish" charset="0"/>
                </a:rPr>
                <a:t>1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4815116" y="5381666"/>
              <a:ext cx="24095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946348"/>
                  </a:solidFill>
                  <a:latin typeface="Steelfish" charset="0"/>
                  <a:ea typeface="Steelfish" charset="0"/>
                  <a:cs typeface="Steelfish" charset="0"/>
                </a:rPr>
                <a:t>A JAVA GAME BY HIZAL CELIK FOR 15-214</a:t>
              </a:r>
              <a:endParaRPr lang="en-US" dirty="0">
                <a:solidFill>
                  <a:srgbClr val="946348"/>
                </a:solidFill>
                <a:latin typeface="Steelfish" charset="0"/>
                <a:ea typeface="Steelfish" charset="0"/>
                <a:cs typeface="Steelfish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589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820</TotalTime>
  <Words>170</Words>
  <Application>Microsoft Macintosh PowerPoint</Application>
  <PresentationFormat>Widescreen</PresentationFormat>
  <Paragraphs>151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Bernard MT Condensed</vt:lpstr>
      <vt:lpstr>Biko</vt:lpstr>
      <vt:lpstr>Calibri</vt:lpstr>
      <vt:lpstr>Calibri Light</vt:lpstr>
      <vt:lpstr>Century Gothic</vt:lpstr>
      <vt:lpstr>Steelfish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Hizal Celik</dc:creator>
  <cp:lastModifiedBy>Hizal Celik</cp:lastModifiedBy>
  <cp:revision>40</cp:revision>
  <dcterms:created xsi:type="dcterms:W3CDTF">2015-09-30T01:02:59Z</dcterms:created>
  <dcterms:modified xsi:type="dcterms:W3CDTF">2015-10-29T20:20:15Z</dcterms:modified>
</cp:coreProperties>
</file>

<file path=docProps/thumbnail.jpeg>
</file>